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979DF-0F17-4F6D-9052-0923EC969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4E1B2-B117-4730-A81A-EF2AAC2FA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4496E-30F8-44FE-9544-5A0DCBF86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732F5-089B-4C45-866F-903256A91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0A10C-0330-43AB-B709-927EE5C52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953A12-E8BA-4E0D-88F6-727F9BC9E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6CEB93-55C1-4A29-95F4-41B90F640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65D77-6045-47FD-B550-17E38F2DB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446A9-F3E3-41A9-8552-45A480E89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3954B-AA17-4AEC-8501-69796C645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A2158-7F00-498E-9DE9-609457EE5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2221024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透视图画法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透视图的定义与原理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透视图的绘制方法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透视图的运用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透视图的注意事项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透视图的练习与提高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透视图的定义与原理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透视图是通过几何图形和线条在二维平面上表现三维空间的方法。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它利用了人眼视觉的近大远小、近清晰远模糊的特性，将三维物体在二维平面上进行投影。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透视投影的基本原理是“近大远小”，即物体离观察者越近，在平面上的投影越大；反之则越小。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透视投影还遵循“近清晰远模糊”的视觉规律，通过线条的虚实变化来表现物体的远近关系。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根据视线的数量，透视图可以分为单点透视和多点透视。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单点透视只有一个灭点，所有透视线汇聚到一个灭点上，常用于建筑、机械等行业的工程图绘制。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多点透视有多个灭点，适用于表现复杂的场景和物体，如风景画、人物画等。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透视图的绘制方法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一点透视是指在一个立体空间中，所有的平行线都向一个共同的灭点消失。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只有一个消失点，所有平行线都相交于这一点，给人以稳定、平衡的感觉。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适用于表现建筑物的正面或某个局部的细节，如街道、走廊等。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一点透视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有两个消失点，所有与地面平行的线都相交于这两个点，给人以开阔、自由的感觉。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适用于表现建筑物的侧面或某个角度的细节，如楼房、桥梁等。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两点透视是指在一个立体空间中，除了水平线之外，其他所有的平行线都向两个不同的消失点消失。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两点透视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三点透视是指在一个立体空间中，除了水平线和两个消失点之外，还有一个天点或地点，所有的垂直线都向这个点消失。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有三个消失点，分别为两个地点的消失点和天点的消失点，给人以高大、雄伟的感觉。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适用于表现高大的建筑物或远景，如摩天大楼、山峰等。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三点透视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透视图的运用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https://d.book118.com/976122210243010043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2024-09-12T03:15:03.998</cp:lastPrinted>
  <dcterms:created xsi:type="dcterms:W3CDTF">2024-09-11T19:15:04Z</dcterms:created>
  <dcterms:modified xsi:type="dcterms:W3CDTF">2024-09-11T19:15:06Z</dcterms:modified>
</cp:coreProperties>
</file>