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7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77347-91D6-496D-877D-61129391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0091-F91E-41D8-97A7-CDFB94B9A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64AB8-9FDC-445D-94AC-576D9F179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13299-1DFF-4A27-BBDA-760F00BD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DD990-3321-47ED-AD9E-DF36284D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5700F-C020-443E-A869-1A716FE7E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DAD6D-2E38-44C1-A5AA-4FF2468E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8087D-BED5-45F9-B725-4A6810AA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C7F7B-E08F-471E-A530-CFF4831B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75001-E97C-48A0-974B-A267EF7AE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B9B45-850D-4FF9-A945-3CC5E4F8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769" r:id="rId2"/>
    <p:sldLayoutId id="2147509770" r:id="rId3"/>
    <p:sldLayoutId id="2147509771" r:id="rId4"/>
    <p:sldLayoutId id="2147509772" r:id="rId5"/>
    <p:sldLayoutId id="2147509773" r:id="rId6"/>
    <p:sldLayoutId id="2147509774" r:id="rId7"/>
    <p:sldLayoutId id="2147509775" r:id="rId8"/>
    <p:sldLayoutId id="2147509776" r:id="rId9"/>
    <p:sldLayoutId id="2147509777" r:id="rId10"/>
    <p:sldLayoutId id="21475097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23152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大学生中的依赖心理问题与应对方法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大学生依赖心理问题的表现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大学生依赖心理问题的成因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大学生应对依赖心理问题的策略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大学生应对依赖心理问题的具体措施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大学生应对依赖心理问题的意义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大学生依赖心理问题的表现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缺乏独立生活能力</a:t>
            </a:r>
            <a:endParaRPr lang="zh-CN" altLang="en-US"/>
          </a:p>
        </p:txBody>
      </p:sp>
      <p:sp>
        <p:nvSpPr>
          <p:cNvPr id="104902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6667"/>
          </a:bodyPr>
          <a:lstStyle/>
          <a:p>
            <a:r>
              <a:rPr lang="zh-CN" altLang="en-US"/>
              <a:t>依赖父母：无法独立生活，需要父母照顾</a:t>
            </a:r>
            <a:endParaRPr lang="zh-CN" altLang="en-US"/>
          </a:p>
          <a:p>
            <a:r>
              <a:rPr lang="zh-CN" altLang="en-US"/>
              <a:t>依赖朋友：无法独立解决问题，需要朋友帮助</a:t>
            </a:r>
            <a:endParaRPr lang="zh-CN" altLang="en-US"/>
          </a:p>
          <a:p>
            <a:r>
              <a:rPr lang="zh-CN" altLang="en-US"/>
              <a:t>依赖网络：无法独立获取信息，需要网络搜索</a:t>
            </a:r>
            <a:endParaRPr lang="zh-CN" altLang="en-US"/>
          </a:p>
          <a:p>
            <a:r>
              <a:rPr lang="zh-CN" altLang="en-US"/>
              <a:t>依赖手机：无法独立与人交流，需要手机沟通</a:t>
            </a:r>
            <a:endParaRPr lang="zh-CN" altLang="en-US"/>
          </a:p>
          <a:p>
            <a:r>
              <a:rPr lang="zh-CN" altLang="en-US"/>
              <a:t>依赖外卖：无法独立做饭，需要外卖解决</a:t>
            </a:r>
            <a:endParaRPr lang="zh-CN" altLang="en-US"/>
          </a:p>
          <a:p>
            <a:r>
              <a:rPr lang="zh-CN" altLang="en-US"/>
              <a:t>依赖游戏：无法独立娱乐，需要游戏消遣</a:t>
            </a:r>
            <a:endParaRPr lang="zh-CN" altLang="en-US"/>
          </a:p>
          <a:p>
            <a:r>
              <a:rPr lang="zh-CN" altLang="en-US"/>
              <a:t>依赖社交媒体：无法独立社交，需要社交媒体互动</a:t>
            </a:r>
            <a:endParaRPr lang="zh-CN" altLang="en-US"/>
          </a:p>
          <a:p>
            <a:r>
              <a:rPr lang="zh-CN" altLang="en-US"/>
              <a:t>依赖购物：无法独立购物，需要网购解决</a:t>
            </a:r>
            <a:endParaRPr lang="zh-CN" altLang="en-US"/>
          </a:p>
          <a:p>
            <a:r>
              <a:rPr lang="zh-CN" altLang="en-US"/>
              <a:t>依赖信用卡：无法独立理财，需要信用卡消费</a:t>
            </a:r>
            <a:endParaRPr lang="zh-CN" altLang="en-US"/>
          </a:p>
          <a:p>
            <a:r>
              <a:rPr lang="zh-CN" altLang="en-US"/>
              <a:t>依赖药物：无法独立应对压力，需要药物缓解</a:t>
            </a:r>
            <a:endParaRPr lang="zh-CN" altLang="en-US"/>
          </a:p>
          <a:p>
            <a:r>
              <a:rPr lang="zh-CN" altLang="en-US"/>
              <a:t>依赖酒精：无法独立面对问题，需要酒精麻痹</a:t>
            </a:r>
            <a:endParaRPr lang="zh-CN" altLang="en-US"/>
          </a:p>
          <a:p>
            <a:r>
              <a:rPr lang="zh-CN" altLang="en-US"/>
              <a:t>依赖香烟：无法独立缓解压力，需要香烟缓解</a:t>
            </a:r>
            <a:endParaRPr lang="zh-CN" altLang="en-US"/>
          </a:p>
          <a:p>
            <a:r>
              <a:rPr lang="zh-CN" altLang="en-US"/>
              <a:t>依赖睡眠：无法独立面对困难，需要睡眠逃避</a:t>
            </a:r>
            <a:endParaRPr lang="zh-CN" altLang="en-US"/>
          </a:p>
          <a:p>
            <a:r>
              <a:rPr lang="zh-CN" altLang="en-US"/>
              <a:t>依赖拖延：无法独立完成任务，需要拖延逃避</a:t>
            </a:r>
            <a:endParaRPr lang="zh-CN" altLang="en-US"/>
          </a:p>
          <a:p>
            <a:r>
              <a:rPr lang="zh-CN" altLang="en-US"/>
              <a:t>依赖逃避：无法独立面对现实，需要逃避现实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过分依赖网络和社交媒体</a:t>
            </a:r>
            <a:endParaRPr lang="zh-CN" altLang="en-US"/>
          </a:p>
        </p:txBody>
      </p:sp>
      <p:sp>
        <p:nvSpPr>
          <p:cNvPr id="10490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长时间使用社交媒体，无法自拔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过度依赖网络购物，忽视实体店购物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依赖网络社交，忽视面对面交流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过度关注网络信息，忽视现实生活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对家庭和朋友的过度依赖</a:t>
            </a:r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缺乏独立生活能力，依赖父母照顾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社交恐惧，不愿结交新朋友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遇到问题时，首先寻求家人和朋友的帮助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缺乏自我解决问题的能力，依赖他人解决问题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缺乏自主决策能力</a:t>
            </a:r>
            <a:endParaRPr lang="zh-CN" altLang="en-US"/>
          </a:p>
        </p:txBody>
      </p:sp>
      <p:sp>
        <p:nvSpPr>
          <p:cNvPr id="10492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遇到问题时，总是寻求他人的帮助，无法独立解决问题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在选择专业、职业等方面，缺乏自己的主见和判断力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在人际关系中，过于依赖他人，缺乏独立处理人际关系的能力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在面对压力和困难时，容易产生逃避心理，缺乏自我调节和应对能力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大学生依赖心理问题的成因</a:t>
            </a:r>
            <a:endParaRPr lang="zh-CN" altLang="en-US"/>
          </a:p>
        </p:txBody>
      </p:sp>
      <p:sp>
        <p:nvSpPr>
          <p:cNvPr id="104926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家庭教育的影响</a:t>
            </a:r>
            <a:endParaRPr lang="zh-CN" altLang="en-US"/>
          </a:p>
        </p:txBody>
      </p:sp>
      <p:sp>
        <p:nvSpPr>
          <p:cNvPr id="104934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父母过度保护：父母过度保护孩子，导致孩子缺乏独立解决问题的能力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父母期望过高：父母对孩子期望过高，导致孩子压力过大，产生依赖心理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家庭氛围不良：家庭氛围不良，如父母争吵、家庭暴力等，导致孩子缺乏安全感，产生依赖心理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家庭教育方式不当：家庭教育方式不当，如溺爱、忽视等，导致孩子缺乏独立解决问题的能力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学校教育体制的缺陷</a:t>
            </a:r>
            <a:endParaRPr lang="zh-CN" altLang="en-US"/>
          </a:p>
        </p:txBody>
      </p:sp>
      <p:sp>
        <p:nvSpPr>
          <p:cNvPr id="10493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教师对学生的依赖心理问题关注不足，缺乏有效的引导和教育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学校缺乏对学生心理健康的关注和辅导，导致学生依赖心理问题的产生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过度强调考试成绩，忽视学生综合素质的培养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教育方式单一，缺乏创新和实践能力的培养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社会环境的变化</a:t>
            </a:r>
            <a:endParaRPr lang="zh-CN" altLang="en-US"/>
          </a:p>
        </p:txBody>
      </p:sp>
      <p:sp>
        <p:nvSpPr>
          <p:cNvPr id="10494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家庭因素：父母过度保护，缺乏独立生活能力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网络因素：网络信息泛滥，容易产生依赖心理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社会因素：就业压力增大，竞争激烈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学校因素：教育方式单一，缺乏实践机会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个人心理因素的作用</a:t>
            </a:r>
            <a:endParaRPr lang="zh-CN" altLang="en-US"/>
          </a:p>
        </p:txBody>
      </p:sp>
      <p:sp>
        <p:nvSpPr>
          <p:cNvPr id="10495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社会环境影响：社会竞争激烈，压力过大，导致学生产生逃避心理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心理压力过大：学习、生活、人际关系等方面的压力过大，导致学生产生依赖心理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自我认知不足：对自己的能力、性格、兴趣等认识不清晰，导致缺乏自信和独立性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家庭环境影响：父母过度保护、溺爱，导致孩子缺乏独立解决问题的能力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大学生应对依赖心理问题的策略</a:t>
            </a:r>
            <a:endParaRPr lang="zh-CN" altLang="en-US"/>
          </a:p>
        </p:txBody>
      </p:sp>
      <p:sp>
        <p:nvSpPr>
          <p:cNvPr id="10496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https://d.book118.com/976123152135010034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大学生中的依赖心理问题与应对方法</vt:lpstr>
      <vt:lpstr>目录</vt:lpstr>
      <vt:lpstr>添加章节标题</vt:lpstr>
      <vt:lpstr>大学生依赖心理问题的表现</vt:lpstr>
      <vt:lpstr>缺乏独立生活能力</vt:lpstr>
      <vt:lpstr>过分依赖网络和社交媒体</vt:lpstr>
      <vt:lpstr>对家庭和朋友的过度依赖</vt:lpstr>
      <vt:lpstr>缺乏自主决策能力</vt:lpstr>
      <vt:lpstr>大学生依赖心理问题的成因</vt:lpstr>
      <vt:lpstr>家庭教育的影响</vt:lpstr>
      <vt:lpstr>学校教育体制的缺陷</vt:lpstr>
      <vt:lpstr>社会环境的变化</vt:lpstr>
      <vt:lpstr>个人心理因素的作用</vt:lpstr>
      <vt:lpstr>大学生应对依赖心理问题的策略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2024-09-03T21:53:31.149</cp:lastPrinted>
  <dcterms:created xsi:type="dcterms:W3CDTF">2024-09-03T13:53:31Z</dcterms:created>
  <dcterms:modified xsi:type="dcterms:W3CDTF">2024-09-03T13:53:33Z</dcterms:modified>
</cp:coreProperties>
</file>