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50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00A873C2-F0B5-4F17-9880-E0CD2249EFC4}" type="slidenum">
              <a:rPr lang="zh-CN" altLang="en-US" smtClean="0"/>
              <a:t>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226101EE-69FD-47B0-A820-6F7A91416D4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99E7F78-9EC5-424E-BFCB-393BCD89455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EDF2C0CF-506E-4477-87E2-024B003CE9A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2674163-EA52-4A19-AD96-600800D190E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640AB6C-8ACD-408F-82BB-E2EF5E530AAC}"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8DADE6F2-6E78-4064-B69E-4169C44FD66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16DFEF06-3F91-4045-8824-9E8B014E6ABA}"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7823F59-7772-4B9A-AF3C-A42E3AC7764D}"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FB6A740-25F0-41DE-85CC-A3063297A99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FA4D548-21B6-4DF9-8405-63A66E981C4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50580D1-25CC-4A4C-84E7-1E5492403A9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自定义版式">
    <p:bg>
      <p:bgPr>
        <a:solidFill>
          <a:schemeClr val="bg1"/>
        </a:solid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4638"/>
            <a:ext cx="10972800" cy="1143000"/>
          </a:xfrm>
        </p:spPr>
        <p:txBody>
          <a:bodyPr/>
          <a:lstStyle/>
          <a:p>
            <a:r>
              <a:rPr lang="zh-CN" altLang="en-US"/>
              <a:t>单击此处编辑母版标题样式</a:t>
            </a:r>
            <a:endParaRPr lang="zh-CN" altLang="en-US"/>
          </a:p>
        </p:txBody>
      </p:sp>
      <p:sp>
        <p:nvSpPr>
          <p:cNvPr id="7" name="日期占位符 2"/>
          <p:cNvSpPr>
            <a:spLocks noGrp="1"/>
          </p:cNvSpPr>
          <p:nvPr>
            <p:ph type="dt" sz="half" idx="2"/>
            <p:custDataLst>
              <p:tags r:id="rId3"/>
            </p:custDataLst>
          </p:nvPr>
        </p:nvSpPr>
        <p:spPr bwMode="auto">
          <a:xfrm>
            <a:off x="609600" y="6356350"/>
            <a:ext cx="2844800" cy="365125"/>
          </a:xfrm>
          <a:prstGeom prst="rect">
            <a:avLst/>
          </a:prstGeom>
          <a:ln>
            <a:miter lim="800000"/>
          </a:ln>
        </p:spPr>
        <p:txBody>
          <a:bodyPr vert="horz" wrap="square" lIns="91440" tIns="45720" rIns="91440" bIns="45720" numCol="1" anchor="ctr"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75575888-B2E8-4B0F-9CB5-D88AEC331485}" type="datetime1">
              <a:rPr kumimoji="0" lang="en-US" sz="1200" b="0" i="0" u="none" strike="noStrike" kern="1200" cap="none" spc="0" normalizeH="0" baseline="0" noProof="0">
                <a:ln>
                  <a:noFill/>
                </a:ln>
                <a:solidFill>
                  <a:srgbClr val="898989"/>
                </a:solidFill>
                <a:effectLst/>
                <a:uLnTx/>
                <a:uFillTx/>
                <a:latin typeface="Arial" pitchFamily="34" charset="0"/>
                <a:ea typeface="黑体" panose="02010609060101010101" charset="-122"/>
                <a:cs typeface="+mn-cs"/>
              </a:rPr>
              <a:t/>
            </a:fld>
            <a:endParaRPr kumimoji="0" lang="zh-CN" altLang="en-US" sz="1800" b="0" i="0" u="none" strike="noStrike" kern="1200" cap="none" spc="0" normalizeH="0" baseline="0" noProof="0">
              <a:ln>
                <a:noFill/>
              </a:ln>
              <a:solidFill>
                <a:schemeClr val="tx1"/>
              </a:solidFill>
              <a:effectLst/>
              <a:uLnTx/>
              <a:uFillTx/>
              <a:latin typeface="Arial" pitchFamily="34" charset="0"/>
              <a:ea typeface="+mn-ea"/>
              <a:cs typeface="+mn-cs"/>
            </a:endParaRPr>
          </a:p>
        </p:txBody>
      </p:sp>
      <p:sp>
        <p:nvSpPr>
          <p:cNvPr id="8" name="页脚占位符 3"/>
          <p:cNvSpPr>
            <a:spLocks noGrp="1"/>
          </p:cNvSpPr>
          <p:nvPr>
            <p:ph type="ftr" sz="quarter" idx="3"/>
            <p:custDataLst>
              <p:tags r:id="rId4"/>
            </p:custDataLst>
          </p:nvPr>
        </p:nvSpPr>
        <p:spPr bwMode="auto">
          <a:xfrm>
            <a:off x="4165600" y="6356350"/>
            <a:ext cx="3860800" cy="365125"/>
          </a:xfrm>
          <a:prstGeom prst="rect">
            <a:avLst/>
          </a:prstGeom>
          <a:ln>
            <a:miter lim="800000"/>
          </a:ln>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rgbClr val="898989"/>
              </a:solidFill>
              <a:effectLst/>
              <a:uLnTx/>
              <a:uFillTx/>
              <a:latin typeface="Arial" pitchFamily="34" charset="0"/>
              <a:ea typeface="+mn-ea"/>
              <a:cs typeface="+mn-cs"/>
            </a:endParaRPr>
          </a:p>
        </p:txBody>
      </p:sp>
      <p:sp>
        <p:nvSpPr>
          <p:cNvPr id="9" name="灯片编号占位符 4"/>
          <p:cNvSpPr>
            <a:spLocks noGrp="1"/>
          </p:cNvSpPr>
          <p:nvPr>
            <p:ph type="sldNum" sz="quarter" idx="4"/>
            <p:custDataLst>
              <p:tags r:id="rId5"/>
            </p:custDataLst>
          </p:nvPr>
        </p:nvSpPr>
        <p:spPr bwMode="auto">
          <a:xfrm>
            <a:off x="8737600" y="6356350"/>
            <a:ext cx="2844800" cy="365125"/>
          </a:xfrm>
          <a:prstGeom prst="rect">
            <a:avLst/>
          </a:prstGeom>
          <a:ln>
            <a:miter lim="800000"/>
          </a:ln>
        </p:spPr>
        <p:txBody>
          <a:bodyPr vert="horz" wrap="square" lIns="91440" tIns="45720" rIns="91440" bIns="45720" numCol="1" anchor="ctr" anchorCtr="0" compatLnSpc="1"/>
          <a:lstStyle/>
          <a:p>
            <a:pPr algn="r">
              <a:buNone/>
            </a:pPr>
            <a:fld id="{9A0DB2DC-4C9A-4742-B13C-FB6460FD3503}" type="slidenum">
              <a:rPr lang="zh-CN" altLang="en-US"/>
              <a:t/>
            </a:fld>
            <a:endParaRPr lang="zh-CN" altLang="en-US">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4.xml" /><Relationship Id="rId22" Type="http://schemas.openxmlformats.org/officeDocument/2006/relationships/tags" Target="../tags/tag155.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3.xml" /><Relationship Id="rId20" Type="http://schemas.openxmlformats.org/officeDocument/2006/relationships/tags" Target="../tags/tag181.xml" /><Relationship Id="rId21" Type="http://schemas.openxmlformats.org/officeDocument/2006/relationships/tags" Target="../tags/tag182.xml" /><Relationship Id="rId22" Type="http://schemas.openxmlformats.org/officeDocument/2006/relationships/tags" Target="../tags/tag183.xml" /><Relationship Id="rId23" Type="http://schemas.openxmlformats.org/officeDocument/2006/relationships/tags" Target="../tags/tag184.xml" /><Relationship Id="rId24" Type="http://schemas.openxmlformats.org/officeDocument/2006/relationships/tags" Target="../tags/tag185.xml" /><Relationship Id="rId25" Type="http://schemas.openxmlformats.org/officeDocument/2006/relationships/tags" Target="../tags/tag186.xml" /><Relationship Id="rId26" Type="http://schemas.openxmlformats.org/officeDocument/2006/relationships/tags" Target="../tags/tag187.xml" /><Relationship Id="rId27" Type="http://schemas.openxmlformats.org/officeDocument/2006/relationships/tags" Target="../tags/tag188.xml" /><Relationship Id="rId28" Type="http://schemas.openxmlformats.org/officeDocument/2006/relationships/tags" Target="../tags/tag189.xml" /><Relationship Id="rId29" Type="http://schemas.openxmlformats.org/officeDocument/2006/relationships/tags" Target="../tags/tag190.xml" /><Relationship Id="rId3" Type="http://schemas.openxmlformats.org/officeDocument/2006/relationships/tags" Target="../tags/tag164.xml" /><Relationship Id="rId30" Type="http://schemas.openxmlformats.org/officeDocument/2006/relationships/image" Target="../media/image2.png" /><Relationship Id="rId31" Type="http://schemas.openxmlformats.org/officeDocument/2006/relationships/tags" Target="../tags/tag191.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2.xml" /><Relationship Id="rId20" Type="http://schemas.openxmlformats.org/officeDocument/2006/relationships/tags" Target="../tags/tag209.xml" /><Relationship Id="rId21" Type="http://schemas.openxmlformats.org/officeDocument/2006/relationships/tags" Target="../tags/tag210.xml" /><Relationship Id="rId22" Type="http://schemas.openxmlformats.org/officeDocument/2006/relationships/tags" Target="../tags/tag211.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image" Target="../media/image3.png"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jpeg" /><Relationship Id="rId11" Type="http://schemas.openxmlformats.org/officeDocument/2006/relationships/tags" Target="../tags/tag220.xml" /><Relationship Id="rId12" Type="http://schemas.openxmlformats.org/officeDocument/2006/relationships/image" Target="../media/image5.png" /><Relationship Id="rId13" Type="http://schemas.openxmlformats.org/officeDocument/2006/relationships/tags" Target="../tags/tag221.xml" /><Relationship Id="rId14" Type="http://schemas.openxmlformats.org/officeDocument/2006/relationships/image" Target="../media/image6.png" /><Relationship Id="rId15" Type="http://schemas.openxmlformats.org/officeDocument/2006/relationships/tags" Target="../tags/tag222.xml" /><Relationship Id="rId16" Type="http://schemas.openxmlformats.org/officeDocument/2006/relationships/image" Target="../media/image7.png" /><Relationship Id="rId17" Type="http://schemas.openxmlformats.org/officeDocument/2006/relationships/tags" Target="../tags/tag223.xml" /><Relationship Id="rId18" Type="http://schemas.openxmlformats.org/officeDocument/2006/relationships/tags" Target="../tags/tag224.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tags" Target="../tags/tag239.xml" /><Relationship Id="rId14" Type="http://schemas.openxmlformats.org/officeDocument/2006/relationships/tags" Target="../tags/tag240.xml" /><Relationship Id="rId15" Type="http://schemas.openxmlformats.org/officeDocument/2006/relationships/tags" Target="../tags/tag241.xml" /><Relationship Id="rId16" Type="http://schemas.openxmlformats.org/officeDocument/2006/relationships/tags" Target="../tags/tag242.xml" /><Relationship Id="rId17" Type="http://schemas.openxmlformats.org/officeDocument/2006/relationships/tags" Target="../tags/tag243.xml" /><Relationship Id="rId18" Type="http://schemas.openxmlformats.org/officeDocument/2006/relationships/tags" Target="../tags/tag244.xml" /><Relationship Id="rId19" Type="http://schemas.openxmlformats.org/officeDocument/2006/relationships/tags" Target="../tags/tag245.xml" /><Relationship Id="rId2" Type="http://schemas.openxmlformats.org/officeDocument/2006/relationships/notesSlide" Target="../notesSlides/notesSlide1.xml" /><Relationship Id="rId20" Type="http://schemas.openxmlformats.org/officeDocument/2006/relationships/tags" Target="../tags/tag246.xml" /><Relationship Id="rId21" Type="http://schemas.openxmlformats.org/officeDocument/2006/relationships/tags" Target="../tags/tag247.xml" /><Relationship Id="rId22" Type="http://schemas.openxmlformats.org/officeDocument/2006/relationships/tags" Target="../tags/tag248.xml" /><Relationship Id="rId23" Type="http://schemas.openxmlformats.org/officeDocument/2006/relationships/tags" Target="../tags/tag249.xml" /><Relationship Id="rId24" Type="http://schemas.openxmlformats.org/officeDocument/2006/relationships/tags" Target="../tags/tag250.xml" /><Relationship Id="rId25" Type="http://schemas.openxmlformats.org/officeDocument/2006/relationships/tags" Target="../tags/tag251.xml" /><Relationship Id="rId26" Type="http://schemas.openxmlformats.org/officeDocument/2006/relationships/tags" Target="../tags/tag252.xml" /><Relationship Id="rId27" Type="http://schemas.openxmlformats.org/officeDocument/2006/relationships/tags" Target="../tags/tag253.xml" /><Relationship Id="rId28" Type="http://schemas.openxmlformats.org/officeDocument/2006/relationships/tags" Target="../tags/tag254.xml" /><Relationship Id="rId29" Type="http://schemas.openxmlformats.org/officeDocument/2006/relationships/tags" Target="../tags/tag255.xml" /><Relationship Id="rId3" Type="http://schemas.openxmlformats.org/officeDocument/2006/relationships/tags" Target="../tags/tag229.xml" /><Relationship Id="rId30" Type="http://schemas.openxmlformats.org/officeDocument/2006/relationships/tags" Target="../tags/tag256.xml" /><Relationship Id="rId31" Type="http://schemas.openxmlformats.org/officeDocument/2006/relationships/tags" Target="../tags/tag257.xml" /><Relationship Id="rId32" Type="http://schemas.openxmlformats.org/officeDocument/2006/relationships/tags" Target="../tags/tag258.xml" /><Relationship Id="rId33" Type="http://schemas.openxmlformats.org/officeDocument/2006/relationships/tags" Target="../tags/tag259.xml" /><Relationship Id="rId34" Type="http://schemas.openxmlformats.org/officeDocument/2006/relationships/tags" Target="../tags/tag260.xml" /><Relationship Id="rId35" Type="http://schemas.openxmlformats.org/officeDocument/2006/relationships/tags" Target="../tags/tag261.xml" /><Relationship Id="rId36" Type="http://schemas.openxmlformats.org/officeDocument/2006/relationships/tags" Target="../tags/tag262.xml" /><Relationship Id="rId37" Type="http://schemas.openxmlformats.org/officeDocument/2006/relationships/tags" Target="../tags/tag263.xml" /><Relationship Id="rId38" Type="http://schemas.openxmlformats.org/officeDocument/2006/relationships/tags" Target="../tags/tag264.xml" /><Relationship Id="rId39" Type="http://schemas.openxmlformats.org/officeDocument/2006/relationships/tags" Target="../tags/tag265.xml" /><Relationship Id="rId4" Type="http://schemas.openxmlformats.org/officeDocument/2006/relationships/tags" Target="../tags/tag230.xml" /><Relationship Id="rId40" Type="http://schemas.openxmlformats.org/officeDocument/2006/relationships/tags" Target="../tags/tag266.xml" /><Relationship Id="rId41" Type="http://schemas.openxmlformats.org/officeDocument/2006/relationships/tags" Target="../tags/tag267.xml" /><Relationship Id="rId42" Type="http://schemas.openxmlformats.org/officeDocument/2006/relationships/tags" Target="../tags/tag268.xml" /><Relationship Id="rId43" Type="http://schemas.openxmlformats.org/officeDocument/2006/relationships/tags" Target="../tags/tag269.xml" /><Relationship Id="rId44" Type="http://schemas.openxmlformats.org/officeDocument/2006/relationships/tags" Target="../tags/tag270.xml" /><Relationship Id="rId45" Type="http://schemas.openxmlformats.org/officeDocument/2006/relationships/tags" Target="../tags/tag271.xml" /><Relationship Id="rId46" Type="http://schemas.openxmlformats.org/officeDocument/2006/relationships/tags" Target="../tags/tag272.xml" /><Relationship Id="rId47" Type="http://schemas.openxmlformats.org/officeDocument/2006/relationships/tags" Target="../tags/tag273.xml" /><Relationship Id="rId48" Type="http://schemas.openxmlformats.org/officeDocument/2006/relationships/tags" Target="../tags/tag274.xml" /><Relationship Id="rId49" Type="http://schemas.openxmlformats.org/officeDocument/2006/relationships/tags" Target="../tags/tag275.xml" /><Relationship Id="rId5" Type="http://schemas.openxmlformats.org/officeDocument/2006/relationships/tags" Target="../tags/tag231.xml" /><Relationship Id="rId50" Type="http://schemas.openxmlformats.org/officeDocument/2006/relationships/tags" Target="../tags/tag276.xml" /><Relationship Id="rId51" Type="http://schemas.openxmlformats.org/officeDocument/2006/relationships/tags" Target="../tags/tag277.xml" /><Relationship Id="rId52" Type="http://schemas.openxmlformats.org/officeDocument/2006/relationships/tags" Target="../tags/tag278.xml" /><Relationship Id="rId53" Type="http://schemas.openxmlformats.org/officeDocument/2006/relationships/tags" Target="../tags/tag279.xml" /><Relationship Id="rId54" Type="http://schemas.openxmlformats.org/officeDocument/2006/relationships/tags" Target="../tags/tag280.xml" /><Relationship Id="rId55" Type="http://schemas.openxmlformats.org/officeDocument/2006/relationships/tags" Target="../tags/tag281.xml" /><Relationship Id="rId56" Type="http://schemas.openxmlformats.org/officeDocument/2006/relationships/tags" Target="../tags/tag282.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1.xml" /><Relationship Id="rId11" Type="http://schemas.openxmlformats.org/officeDocument/2006/relationships/tags" Target="../tags/tag292.xml" /><Relationship Id="rId12" Type="http://schemas.openxmlformats.org/officeDocument/2006/relationships/tags" Target="../tags/tag293.xml" /><Relationship Id="rId13" Type="http://schemas.openxmlformats.org/officeDocument/2006/relationships/tags" Target="../tags/tag294.xml" /><Relationship Id="rId14" Type="http://schemas.openxmlformats.org/officeDocument/2006/relationships/tags" Target="../tags/tag295.xml" /><Relationship Id="rId15" Type="http://schemas.openxmlformats.org/officeDocument/2006/relationships/tags" Target="../tags/tag296.xml" /><Relationship Id="rId16" Type="http://schemas.openxmlformats.org/officeDocument/2006/relationships/tags" Target="../tags/tag297.xml" /><Relationship Id="rId17" Type="http://schemas.openxmlformats.org/officeDocument/2006/relationships/tags" Target="../tags/tag298.xml" /><Relationship Id="rId18" Type="http://schemas.openxmlformats.org/officeDocument/2006/relationships/image" Target="../media/image8.jpeg" /><Relationship Id="rId19" Type="http://schemas.openxmlformats.org/officeDocument/2006/relationships/tags" Target="../tags/tag299.xml" /><Relationship Id="rId2" Type="http://schemas.openxmlformats.org/officeDocument/2006/relationships/tags" Target="../tags/tag283.xml" /><Relationship Id="rId20" Type="http://schemas.openxmlformats.org/officeDocument/2006/relationships/tags" Target="../tags/tag300.xml" /><Relationship Id="rId21" Type="http://schemas.openxmlformats.org/officeDocument/2006/relationships/tags" Target="../tags/tag301.xml" /><Relationship Id="rId22" Type="http://schemas.openxmlformats.org/officeDocument/2006/relationships/tags" Target="../tags/tag302.xml" /><Relationship Id="rId23" Type="http://schemas.openxmlformats.org/officeDocument/2006/relationships/tags" Target="../tags/tag303.xml" /><Relationship Id="rId24" Type="http://schemas.openxmlformats.org/officeDocument/2006/relationships/tags" Target="../tags/tag304.xml" /><Relationship Id="rId25" Type="http://schemas.openxmlformats.org/officeDocument/2006/relationships/tags" Target="../tags/tag305.xml" /><Relationship Id="rId26" Type="http://schemas.openxmlformats.org/officeDocument/2006/relationships/tags" Target="../tags/tag306.xml" /><Relationship Id="rId27" Type="http://schemas.openxmlformats.org/officeDocument/2006/relationships/tags" Target="../tags/tag307.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 Id="rId7" Type="http://schemas.openxmlformats.org/officeDocument/2006/relationships/tags" Target="../tags/tag288.xml" /><Relationship Id="rId8" Type="http://schemas.openxmlformats.org/officeDocument/2006/relationships/tags" Target="../tags/tag289.xml" /><Relationship Id="rId9" Type="http://schemas.openxmlformats.org/officeDocument/2006/relationships/tags" Target="../tags/tag29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6.xml" /><Relationship Id="rId11" Type="http://schemas.openxmlformats.org/officeDocument/2006/relationships/tags" Target="../tags/tag317.xml" /><Relationship Id="rId12" Type="http://schemas.openxmlformats.org/officeDocument/2006/relationships/tags" Target="../tags/tag318.xml" /><Relationship Id="rId13" Type="http://schemas.openxmlformats.org/officeDocument/2006/relationships/tags" Target="../tags/tag319.xml" /><Relationship Id="rId14" Type="http://schemas.openxmlformats.org/officeDocument/2006/relationships/tags" Target="../tags/tag320.xml" /><Relationship Id="rId15" Type="http://schemas.openxmlformats.org/officeDocument/2006/relationships/tags" Target="../tags/tag321.xml" /><Relationship Id="rId16" Type="http://schemas.openxmlformats.org/officeDocument/2006/relationships/image" Target="../media/image9.gif" /><Relationship Id="rId17" Type="http://schemas.openxmlformats.org/officeDocument/2006/relationships/tags" Target="../tags/tag322.xml" /><Relationship Id="rId18" Type="http://schemas.openxmlformats.org/officeDocument/2006/relationships/tags" Target="../tags/tag323.xml" /><Relationship Id="rId19" Type="http://schemas.openxmlformats.org/officeDocument/2006/relationships/image" Target="../media/image10.png" /><Relationship Id="rId2" Type="http://schemas.openxmlformats.org/officeDocument/2006/relationships/tags" Target="../tags/tag308.xml" /><Relationship Id="rId20" Type="http://schemas.openxmlformats.org/officeDocument/2006/relationships/tags" Target="../tags/tag324.xml" /><Relationship Id="rId21" Type="http://schemas.openxmlformats.org/officeDocument/2006/relationships/tags" Target="../tags/tag325.xml" /><Relationship Id="rId22" Type="http://schemas.openxmlformats.org/officeDocument/2006/relationships/tags" Target="../tags/tag326.xml" /><Relationship Id="rId3" Type="http://schemas.openxmlformats.org/officeDocument/2006/relationships/tags" Target="../tags/tag309.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tags" Target="../tags/tag312.xml" /><Relationship Id="rId7" Type="http://schemas.openxmlformats.org/officeDocument/2006/relationships/tags" Target="../tags/tag313.xml" /><Relationship Id="rId8" Type="http://schemas.openxmlformats.org/officeDocument/2006/relationships/tags" Target="../tags/tag314.xml" /><Relationship Id="rId9" Type="http://schemas.openxmlformats.org/officeDocument/2006/relationships/tags" Target="../tags/tag3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tags" Target="../tags/tag337.xml" /><Relationship Id="rId2" Type="http://schemas.openxmlformats.org/officeDocument/2006/relationships/tags" Target="../tags/tag327.xml" /><Relationship Id="rId3" Type="http://schemas.openxmlformats.org/officeDocument/2006/relationships/tags" Target="../tags/tag328.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tags" Target="../tags/tag333.xml" /><Relationship Id="rId9" Type="http://schemas.openxmlformats.org/officeDocument/2006/relationships/tags" Target="../tags/tag3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tags" Target="../tags/tag347.xml" /><Relationship Id="rId13" Type="http://schemas.openxmlformats.org/officeDocument/2006/relationships/tags" Target="../tags/tag348.xml" /><Relationship Id="rId14" Type="http://schemas.openxmlformats.org/officeDocument/2006/relationships/tags" Target="../tags/tag349.xml" /><Relationship Id="rId15" Type="http://schemas.openxmlformats.org/officeDocument/2006/relationships/tags" Target="../tags/tag350.xml" /><Relationship Id="rId16" Type="http://schemas.openxmlformats.org/officeDocument/2006/relationships/tags" Target="../tags/tag351.xml" /><Relationship Id="rId17" Type="http://schemas.openxmlformats.org/officeDocument/2006/relationships/tags" Target="../tags/tag352.xml" /><Relationship Id="rId18" Type="http://schemas.openxmlformats.org/officeDocument/2006/relationships/tags" Target="../tags/tag353.xml" /><Relationship Id="rId19" Type="http://schemas.openxmlformats.org/officeDocument/2006/relationships/tags" Target="../tags/tag354.xml" /><Relationship Id="rId2" Type="http://schemas.openxmlformats.org/officeDocument/2006/relationships/tags" Target="../tags/tag338.xml" /><Relationship Id="rId20" Type="http://schemas.openxmlformats.org/officeDocument/2006/relationships/tags" Target="../tags/tag355.xml" /><Relationship Id="rId21" Type="http://schemas.openxmlformats.org/officeDocument/2006/relationships/tags" Target="../tags/tag356.xml" /><Relationship Id="rId22" Type="http://schemas.openxmlformats.org/officeDocument/2006/relationships/tags" Target="../tags/tag357.xml" /><Relationship Id="rId23" Type="http://schemas.openxmlformats.org/officeDocument/2006/relationships/tags" Target="../tags/tag358.xml" /><Relationship Id="rId24" Type="http://schemas.openxmlformats.org/officeDocument/2006/relationships/tags" Target="../tags/tag359.xml" /><Relationship Id="rId25" Type="http://schemas.openxmlformats.org/officeDocument/2006/relationships/tags" Target="../tags/tag360.xml" /><Relationship Id="rId26" Type="http://schemas.openxmlformats.org/officeDocument/2006/relationships/tags" Target="../tags/tag361.xml" /><Relationship Id="rId3" Type="http://schemas.openxmlformats.org/officeDocument/2006/relationships/image" Target="../media/image11.png"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tags" Target="../tags/tag341.xml" /><Relationship Id="rId7" Type="http://schemas.openxmlformats.org/officeDocument/2006/relationships/tags" Target="../tags/tag342.xml" /><Relationship Id="rId8" Type="http://schemas.openxmlformats.org/officeDocument/2006/relationships/tags" Target="../tags/tag343.xml" /><Relationship Id="rId9" Type="http://schemas.openxmlformats.org/officeDocument/2006/relationships/tags" Target="../tags/tag3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9.xml" /><Relationship Id="rId2" Type="http://schemas.openxmlformats.org/officeDocument/2006/relationships/tags" Target="../tags/tag362.xml" /><Relationship Id="rId3" Type="http://schemas.openxmlformats.org/officeDocument/2006/relationships/tags" Target="../tags/tag363.xml"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tags" Target="../tags/tag366.xml" /><Relationship Id="rId7" Type="http://schemas.openxmlformats.org/officeDocument/2006/relationships/tags" Target="../tags/tag367.xml" /><Relationship Id="rId8" Type="http://schemas.openxmlformats.org/officeDocument/2006/relationships/image" Target="../media/image12.png" /><Relationship Id="rId9" Type="http://schemas.openxmlformats.org/officeDocument/2006/relationships/tags" Target="../tags/tag36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7.xml" /><Relationship Id="rId2" Type="http://schemas.openxmlformats.org/officeDocument/2006/relationships/tags" Target="../tags/tag370.xml" /><Relationship Id="rId3" Type="http://schemas.openxmlformats.org/officeDocument/2006/relationships/tags" Target="../tags/tag371.xml"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tags" Target="../tags/tag374.xml" /><Relationship Id="rId7" Type="http://schemas.openxmlformats.org/officeDocument/2006/relationships/tags" Target="../tags/tag375.xml" /><Relationship Id="rId8" Type="http://schemas.openxmlformats.org/officeDocument/2006/relationships/image" Target="../media/image12.png" /><Relationship Id="rId9" Type="http://schemas.openxmlformats.org/officeDocument/2006/relationships/tags" Target="../tags/tag3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78.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tags" Target="../tags/tag383.xml" /><Relationship Id="rId8" Type="http://schemas.openxmlformats.org/officeDocument/2006/relationships/image" Target="../media/image6.png" /><Relationship Id="rId9" Type="http://schemas.openxmlformats.org/officeDocument/2006/relationships/tags" Target="../tags/tag38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93.xml" /><Relationship Id="rId11" Type="http://schemas.openxmlformats.org/officeDocument/2006/relationships/tags" Target="../tags/tag394.xml" /><Relationship Id="rId12" Type="http://schemas.openxmlformats.org/officeDocument/2006/relationships/tags" Target="../tags/tag395.xml" /><Relationship Id="rId13" Type="http://schemas.openxmlformats.org/officeDocument/2006/relationships/tags" Target="../tags/tag396.xml" /><Relationship Id="rId14" Type="http://schemas.openxmlformats.org/officeDocument/2006/relationships/tags" Target="../tags/tag397.xml" /><Relationship Id="rId15" Type="http://schemas.openxmlformats.org/officeDocument/2006/relationships/tags" Target="../tags/tag398.xml" /><Relationship Id="rId16" Type="http://schemas.openxmlformats.org/officeDocument/2006/relationships/tags" Target="../tags/tag399.xml" /><Relationship Id="rId17" Type="http://schemas.openxmlformats.org/officeDocument/2006/relationships/tags" Target="../tags/tag400.xml" /><Relationship Id="rId18" Type="http://schemas.openxmlformats.org/officeDocument/2006/relationships/tags" Target="../tags/tag401.xml" /><Relationship Id="rId19" Type="http://schemas.openxmlformats.org/officeDocument/2006/relationships/tags" Target="../tags/tag402.xml" /><Relationship Id="rId2" Type="http://schemas.openxmlformats.org/officeDocument/2006/relationships/tags" Target="../tags/tag385.xml" /><Relationship Id="rId20" Type="http://schemas.openxmlformats.org/officeDocument/2006/relationships/tags" Target="../tags/tag403.xml" /><Relationship Id="rId21" Type="http://schemas.openxmlformats.org/officeDocument/2006/relationships/tags" Target="../tags/tag404.xml" /><Relationship Id="rId22" Type="http://schemas.openxmlformats.org/officeDocument/2006/relationships/tags" Target="../tags/tag405.xml" /><Relationship Id="rId23" Type="http://schemas.openxmlformats.org/officeDocument/2006/relationships/tags" Target="../tags/tag406.xml" /><Relationship Id="rId24" Type="http://schemas.openxmlformats.org/officeDocument/2006/relationships/tags" Target="../tags/tag407.xml" /><Relationship Id="rId25" Type="http://schemas.openxmlformats.org/officeDocument/2006/relationships/tags" Target="../tags/tag408.xml" /><Relationship Id="rId26" Type="http://schemas.openxmlformats.org/officeDocument/2006/relationships/tags" Target="../tags/tag409.xml" /><Relationship Id="rId27" Type="http://schemas.openxmlformats.org/officeDocument/2006/relationships/tags" Target="../tags/tag410.xml" /><Relationship Id="rId28" Type="http://schemas.openxmlformats.org/officeDocument/2006/relationships/tags" Target="../tags/tag411.xml" /><Relationship Id="rId29" Type="http://schemas.openxmlformats.org/officeDocument/2006/relationships/tags" Target="../tags/tag412.xml" /><Relationship Id="rId3" Type="http://schemas.openxmlformats.org/officeDocument/2006/relationships/tags" Target="../tags/tag386.xml" /><Relationship Id="rId30" Type="http://schemas.openxmlformats.org/officeDocument/2006/relationships/tags" Target="../tags/tag413.xml" /><Relationship Id="rId31" Type="http://schemas.openxmlformats.org/officeDocument/2006/relationships/tags" Target="../tags/tag414.xml" /><Relationship Id="rId32" Type="http://schemas.openxmlformats.org/officeDocument/2006/relationships/tags" Target="../tags/tag415.xml" /><Relationship Id="rId33" Type="http://schemas.openxmlformats.org/officeDocument/2006/relationships/tags" Target="../tags/tag416.xml" /><Relationship Id="rId34" Type="http://schemas.openxmlformats.org/officeDocument/2006/relationships/tags" Target="../tags/tag417.xml" /><Relationship Id="rId35" Type="http://schemas.openxmlformats.org/officeDocument/2006/relationships/tags" Target="../tags/tag418.xml" /><Relationship Id="rId36" Type="http://schemas.openxmlformats.org/officeDocument/2006/relationships/tags" Target="../tags/tag419.xml" /><Relationship Id="rId37" Type="http://schemas.openxmlformats.org/officeDocument/2006/relationships/tags" Target="../tags/tag420.xml" /><Relationship Id="rId38" Type="http://schemas.openxmlformats.org/officeDocument/2006/relationships/tags" Target="../tags/tag421.xml" /><Relationship Id="rId39" Type="http://schemas.openxmlformats.org/officeDocument/2006/relationships/tags" Target="../tags/tag422.xml" /><Relationship Id="rId4" Type="http://schemas.openxmlformats.org/officeDocument/2006/relationships/tags" Target="../tags/tag387.xml" /><Relationship Id="rId40" Type="http://schemas.openxmlformats.org/officeDocument/2006/relationships/tags" Target="../tags/tag423.xml" /><Relationship Id="rId41" Type="http://schemas.openxmlformats.org/officeDocument/2006/relationships/tags" Target="../tags/tag424.xml" /><Relationship Id="rId42" Type="http://schemas.openxmlformats.org/officeDocument/2006/relationships/tags" Target="../tags/tag425.xml" /><Relationship Id="rId43" Type="http://schemas.openxmlformats.org/officeDocument/2006/relationships/tags" Target="../tags/tag426.xml" /><Relationship Id="rId44" Type="http://schemas.openxmlformats.org/officeDocument/2006/relationships/tags" Target="../tags/tag427.xml" /><Relationship Id="rId45" Type="http://schemas.openxmlformats.org/officeDocument/2006/relationships/tags" Target="../tags/tag428.xml" /><Relationship Id="rId46" Type="http://schemas.openxmlformats.org/officeDocument/2006/relationships/tags" Target="../tags/tag429.xml" /><Relationship Id="rId47" Type="http://schemas.openxmlformats.org/officeDocument/2006/relationships/tags" Target="../tags/tag430.xml" /><Relationship Id="rId48" Type="http://schemas.openxmlformats.org/officeDocument/2006/relationships/tags" Target="../tags/tag431.xml" /><Relationship Id="rId49" Type="http://schemas.openxmlformats.org/officeDocument/2006/relationships/tags" Target="../tags/tag432.xml" /><Relationship Id="rId5" Type="http://schemas.openxmlformats.org/officeDocument/2006/relationships/tags" Target="../tags/tag388.xml" /><Relationship Id="rId50" Type="http://schemas.openxmlformats.org/officeDocument/2006/relationships/tags" Target="../tags/tag433.xml" /><Relationship Id="rId51" Type="http://schemas.openxmlformats.org/officeDocument/2006/relationships/tags" Target="../tags/tag434.xml" /><Relationship Id="rId52" Type="http://schemas.openxmlformats.org/officeDocument/2006/relationships/tags" Target="../tags/tag435.xml" /><Relationship Id="rId53" Type="http://schemas.openxmlformats.org/officeDocument/2006/relationships/tags" Target="../tags/tag436.xml" /><Relationship Id="rId54" Type="http://schemas.openxmlformats.org/officeDocument/2006/relationships/tags" Target="../tags/tag437.xml" /><Relationship Id="rId55" Type="http://schemas.openxmlformats.org/officeDocument/2006/relationships/tags" Target="../tags/tag438.xml" /><Relationship Id="rId56" Type="http://schemas.openxmlformats.org/officeDocument/2006/relationships/tags" Target="../tags/tag439.xml" /><Relationship Id="rId57" Type="http://schemas.openxmlformats.org/officeDocument/2006/relationships/tags" Target="../tags/tag440.xml" /><Relationship Id="rId58" Type="http://schemas.openxmlformats.org/officeDocument/2006/relationships/tags" Target="../tags/tag441.xml" /><Relationship Id="rId59" Type="http://schemas.openxmlformats.org/officeDocument/2006/relationships/tags" Target="../tags/tag442.xml" /><Relationship Id="rId6" Type="http://schemas.openxmlformats.org/officeDocument/2006/relationships/tags" Target="../tags/tag389.xml" /><Relationship Id="rId60" Type="http://schemas.openxmlformats.org/officeDocument/2006/relationships/tags" Target="../tags/tag443.xml" /><Relationship Id="rId61" Type="http://schemas.openxmlformats.org/officeDocument/2006/relationships/tags" Target="../tags/tag444.xml" /><Relationship Id="rId62" Type="http://schemas.openxmlformats.org/officeDocument/2006/relationships/tags" Target="../tags/tag445.xml" /><Relationship Id="rId63" Type="http://schemas.openxmlformats.org/officeDocument/2006/relationships/tags" Target="../tags/tag446.xml" /><Relationship Id="rId64" Type="http://schemas.openxmlformats.org/officeDocument/2006/relationships/tags" Target="../tags/tag447.xml" /><Relationship Id="rId65" Type="http://schemas.openxmlformats.org/officeDocument/2006/relationships/tags" Target="../tags/tag448.xml" /><Relationship Id="rId66" Type="http://schemas.openxmlformats.org/officeDocument/2006/relationships/tags" Target="../tags/tag449.xml" /><Relationship Id="rId67" Type="http://schemas.openxmlformats.org/officeDocument/2006/relationships/tags" Target="../tags/tag450.xml" /><Relationship Id="rId68" Type="http://schemas.openxmlformats.org/officeDocument/2006/relationships/tags" Target="../tags/tag451.xml" /><Relationship Id="rId69" Type="http://schemas.openxmlformats.org/officeDocument/2006/relationships/tags" Target="../tags/tag452.xml" /><Relationship Id="rId7" Type="http://schemas.openxmlformats.org/officeDocument/2006/relationships/tags" Target="../tags/tag390.xml" /><Relationship Id="rId70" Type="http://schemas.openxmlformats.org/officeDocument/2006/relationships/tags" Target="../tags/tag453.xml" /><Relationship Id="rId71" Type="http://schemas.openxmlformats.org/officeDocument/2006/relationships/tags" Target="../tags/tag454.xml" /><Relationship Id="rId72" Type="http://schemas.openxmlformats.org/officeDocument/2006/relationships/tags" Target="../tags/tag455.xml" /><Relationship Id="rId73" Type="http://schemas.openxmlformats.org/officeDocument/2006/relationships/tags" Target="../tags/tag456.xml" /><Relationship Id="rId74" Type="http://schemas.openxmlformats.org/officeDocument/2006/relationships/tags" Target="../tags/tag457.xml" /><Relationship Id="rId75" Type="http://schemas.openxmlformats.org/officeDocument/2006/relationships/tags" Target="../tags/tag458.xml" /><Relationship Id="rId76" Type="http://schemas.openxmlformats.org/officeDocument/2006/relationships/tags" Target="../tags/tag459.xml" /><Relationship Id="rId77" Type="http://schemas.openxmlformats.org/officeDocument/2006/relationships/tags" Target="../tags/tag460.xml" /><Relationship Id="rId78" Type="http://schemas.openxmlformats.org/officeDocument/2006/relationships/tags" Target="../tags/tag461.xml" /><Relationship Id="rId79" Type="http://schemas.openxmlformats.org/officeDocument/2006/relationships/tags" Target="../tags/tag462.xml" /><Relationship Id="rId8" Type="http://schemas.openxmlformats.org/officeDocument/2006/relationships/tags" Target="../tags/tag391.xml" /><Relationship Id="rId80" Type="http://schemas.openxmlformats.org/officeDocument/2006/relationships/tags" Target="../tags/tag463.xml" /><Relationship Id="rId81" Type="http://schemas.openxmlformats.org/officeDocument/2006/relationships/tags" Target="../tags/tag464.xml" /><Relationship Id="rId82" Type="http://schemas.openxmlformats.org/officeDocument/2006/relationships/tags" Target="../tags/tag465.xml" /><Relationship Id="rId83" Type="http://schemas.openxmlformats.org/officeDocument/2006/relationships/tags" Target="../tags/tag466.xml" /><Relationship Id="rId84" Type="http://schemas.openxmlformats.org/officeDocument/2006/relationships/tags" Target="../tags/tag467.xml" /><Relationship Id="rId85" Type="http://schemas.openxmlformats.org/officeDocument/2006/relationships/tags" Target="../tags/tag468.xml" /><Relationship Id="rId86" Type="http://schemas.openxmlformats.org/officeDocument/2006/relationships/tags" Target="../tags/tag469.xml" /><Relationship Id="rId87" Type="http://schemas.openxmlformats.org/officeDocument/2006/relationships/tags" Target="../tags/tag470.xml" /><Relationship Id="rId88" Type="http://schemas.openxmlformats.org/officeDocument/2006/relationships/tags" Target="../tags/tag471.xml" /><Relationship Id="rId89" Type="http://schemas.openxmlformats.org/officeDocument/2006/relationships/tags" Target="../tags/tag472.xml" /><Relationship Id="rId9" Type="http://schemas.openxmlformats.org/officeDocument/2006/relationships/tags" Target="../tags/tag392.xml" /><Relationship Id="rId90" Type="http://schemas.openxmlformats.org/officeDocument/2006/relationships/tags" Target="../tags/tag473.xml" /><Relationship Id="rId91" Type="http://schemas.openxmlformats.org/officeDocument/2006/relationships/tags" Target="../tags/tag474.xml" /><Relationship Id="rId92" Type="http://schemas.openxmlformats.org/officeDocument/2006/relationships/tags" Target="../tags/tag475.xml" /><Relationship Id="rId93" Type="http://schemas.openxmlformats.org/officeDocument/2006/relationships/tags" Target="../tags/tag476.xml" /><Relationship Id="rId94" Type="http://schemas.openxmlformats.org/officeDocument/2006/relationships/tags" Target="../tags/tag477.xml" /><Relationship Id="rId95" Type="http://schemas.openxmlformats.org/officeDocument/2006/relationships/tags" Target="../tags/tag47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87.xml" /><Relationship Id="rId11" Type="http://schemas.openxmlformats.org/officeDocument/2006/relationships/tags" Target="../tags/tag488.xml" /><Relationship Id="rId12" Type="http://schemas.openxmlformats.org/officeDocument/2006/relationships/tags" Target="../tags/tag489.xml" /><Relationship Id="rId13" Type="http://schemas.openxmlformats.org/officeDocument/2006/relationships/tags" Target="../tags/tag490.xml" /><Relationship Id="rId14" Type="http://schemas.openxmlformats.org/officeDocument/2006/relationships/tags" Target="../tags/tag491.xml" /><Relationship Id="rId15" Type="http://schemas.openxmlformats.org/officeDocument/2006/relationships/tags" Target="../tags/tag492.xml" /><Relationship Id="rId16" Type="http://schemas.openxmlformats.org/officeDocument/2006/relationships/tags" Target="../tags/tag493.xml" /><Relationship Id="rId17" Type="http://schemas.openxmlformats.org/officeDocument/2006/relationships/tags" Target="../tags/tag494.xml" /><Relationship Id="rId18" Type="http://schemas.openxmlformats.org/officeDocument/2006/relationships/tags" Target="../tags/tag495.xml" /><Relationship Id="rId19" Type="http://schemas.openxmlformats.org/officeDocument/2006/relationships/tags" Target="../tags/tag496.xml" /><Relationship Id="rId2" Type="http://schemas.openxmlformats.org/officeDocument/2006/relationships/tags" Target="../tags/tag479.xml" /><Relationship Id="rId20" Type="http://schemas.openxmlformats.org/officeDocument/2006/relationships/tags" Target="../tags/tag497.xml" /><Relationship Id="rId21" Type="http://schemas.openxmlformats.org/officeDocument/2006/relationships/tags" Target="../tags/tag498.xml" /><Relationship Id="rId22" Type="http://schemas.openxmlformats.org/officeDocument/2006/relationships/tags" Target="../tags/tag499.xml" /><Relationship Id="rId23" Type="http://schemas.openxmlformats.org/officeDocument/2006/relationships/tags" Target="../tags/tag500.xml" /><Relationship Id="rId24" Type="http://schemas.openxmlformats.org/officeDocument/2006/relationships/image" Target="../media/image13.jpeg" /><Relationship Id="rId25" Type="http://schemas.openxmlformats.org/officeDocument/2006/relationships/tags" Target="../tags/tag501.xml" /><Relationship Id="rId26" Type="http://schemas.openxmlformats.org/officeDocument/2006/relationships/tags" Target="../tags/tag502.xml" /><Relationship Id="rId27" Type="http://schemas.openxmlformats.org/officeDocument/2006/relationships/tags" Target="../tags/tag503.xml" /><Relationship Id="rId28" Type="http://schemas.openxmlformats.org/officeDocument/2006/relationships/tags" Target="../tags/tag504.xml" /><Relationship Id="rId29" Type="http://schemas.openxmlformats.org/officeDocument/2006/relationships/tags" Target="../tags/tag505.xml" /><Relationship Id="rId3" Type="http://schemas.openxmlformats.org/officeDocument/2006/relationships/tags" Target="../tags/tag480.xml" /><Relationship Id="rId30" Type="http://schemas.openxmlformats.org/officeDocument/2006/relationships/tags" Target="../tags/tag506.xml" /><Relationship Id="rId4" Type="http://schemas.openxmlformats.org/officeDocument/2006/relationships/tags" Target="../tags/tag481.xml" /><Relationship Id="rId5" Type="http://schemas.openxmlformats.org/officeDocument/2006/relationships/tags" Target="../tags/tag482.xml" /><Relationship Id="rId6" Type="http://schemas.openxmlformats.org/officeDocument/2006/relationships/tags" Target="../tags/tag483.xml" /><Relationship Id="rId7" Type="http://schemas.openxmlformats.org/officeDocument/2006/relationships/tags" Target="../tags/tag484.xml" /><Relationship Id="rId8" Type="http://schemas.openxmlformats.org/officeDocument/2006/relationships/tags" Target="../tags/tag485.xml" /><Relationship Id="rId9" Type="http://schemas.openxmlformats.org/officeDocument/2006/relationships/tags" Target="../tags/tag4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07.xml" /><Relationship Id="rId3" Type="http://schemas.openxmlformats.org/officeDocument/2006/relationships/tags" Target="../tags/tag508.xml" /><Relationship Id="rId4" Type="http://schemas.openxmlformats.org/officeDocument/2006/relationships/hyperlink" Target="https://d.book118.com/97612420114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箭头: 右 3"/>
          <p:cNvSpPr/>
          <p:nvPr>
            <p:custDataLst>
              <p:tags r:id="rId3"/>
            </p:custDataLst>
          </p:nvPr>
        </p:nvSpPr>
        <p:spPr>
          <a:xfrm>
            <a:off x="50752" y="3111928"/>
            <a:ext cx="12090495" cy="1047837"/>
          </a:xfrm>
          <a:prstGeom prst="rightArrow">
            <a:avLst/>
          </a:prstGeom>
          <a:solidFill>
            <a:schemeClr val="accent4"/>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altLang="en-US" sz="2400" b="1">
                <a:solidFill>
                  <a:schemeClr val="bg1"/>
                </a:solidFill>
                <a:latin typeface="微软雅黑" panose="020b0503020204020204" charset="-122"/>
                <a:ea typeface="微软雅黑"/>
              </a:rPr>
              <a:t>                                              </a:t>
            </a:r>
            <a:endParaRPr lang="zh-CN" altLang="en-US" sz="2400">
              <a:solidFill>
                <a:schemeClr val="bg1"/>
              </a:solidFill>
              <a:latin typeface="微软雅黑" panose="020b0503020204020204" charset="-122"/>
              <a:ea typeface="微软雅黑"/>
            </a:endParaRPr>
          </a:p>
        </p:txBody>
      </p:sp>
      <p:grpSp>
        <p:nvGrpSpPr>
          <p:cNvPr id="5" name="组合 4"/>
          <p:cNvGrpSpPr/>
          <p:nvPr>
            <p:custDataLst>
              <p:tags r:id="rId4"/>
            </p:custDataLst>
          </p:nvPr>
        </p:nvGrpSpPr>
        <p:grpSpPr>
          <a:xfrm>
            <a:off x="0" y="0"/>
            <a:ext cx="11616055" cy="545465"/>
            <a:chOff x="161" y="137"/>
            <a:chExt cx="18293" cy="859"/>
          </a:xfrm>
        </p:grpSpPr>
        <p:grpSp>
          <p:nvGrpSpPr>
            <p:cNvPr id="6" name="组合 5"/>
            <p:cNvGrpSpPr/>
            <p:nvPr>
              <p:custDataLst>
                <p:tags r:id="rId5"/>
              </p:custDataLst>
            </p:nvPr>
          </p:nvGrpSpPr>
          <p:grpSpPr>
            <a:xfrm>
              <a:off x="4872" y="877"/>
              <a:ext cx="13582" cy="119"/>
              <a:chOff x="4872" y="877"/>
              <a:chExt cx="13582" cy="119"/>
            </a:xfrm>
          </p:grpSpPr>
          <p:cxnSp>
            <p:nvCxnSpPr>
              <p:cNvPr id="8" name="直接连接符 7"/>
              <p:cNvCxnSpPr/>
              <p:nvPr>
                <p:custDataLst>
                  <p:tags r:id="rId6"/>
                </p:custDataLst>
              </p:nvPr>
            </p:nvCxnSpPr>
            <p:spPr>
              <a:xfrm>
                <a:off x="4872" y="944"/>
                <a:ext cx="13232" cy="29"/>
              </a:xfrm>
              <a:prstGeom prst="line">
                <a:avLst/>
              </a:prstGeom>
              <a:ln>
                <a:solidFill>
                  <a:srgbClr val="404040"/>
                </a:solidFill>
              </a:ln>
            </p:spPr>
            <p:style>
              <a:lnRef idx="1">
                <a:schemeClr val="accent1"/>
              </a:lnRef>
              <a:fillRef idx="0">
                <a:schemeClr val="accent1"/>
              </a:fillRef>
              <a:effectRef idx="0">
                <a:schemeClr val="accent1"/>
              </a:effectRef>
              <a:fontRef idx="minor">
                <a:schemeClr val="tx1"/>
              </a:fontRef>
            </p:style>
          </p:cxnSp>
          <p:sp>
            <p:nvSpPr>
              <p:cNvPr id="9" name="矩形 8"/>
              <p:cNvSpPr/>
              <p:nvPr>
                <p:custDataLst>
                  <p:tags r:id="rId7"/>
                </p:custDataLst>
              </p:nvPr>
            </p:nvSpPr>
            <p:spPr>
              <a:xfrm>
                <a:off x="14341" y="877"/>
                <a:ext cx="4113" cy="1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7" name="文本框 6"/>
            <p:cNvSpPr txBox="1"/>
            <p:nvPr>
              <p:custDataLst>
                <p:tags r:id="rId8"/>
              </p:custDataLst>
            </p:nvPr>
          </p:nvSpPr>
          <p:spPr>
            <a:xfrm>
              <a:off x="161" y="137"/>
              <a:ext cx="4965" cy="727"/>
            </a:xfrm>
            <a:prstGeom prst="rect">
              <a:avLst/>
            </a:prstGeom>
            <a:solidFill>
              <a:schemeClr val="bg2">
                <a:lumMod val="25000"/>
              </a:schemeClr>
            </a:solidFill>
          </p:spPr>
          <p:style>
            <a:lnRef idx="0">
              <a:schemeClr val="accent1"/>
            </a:lnRef>
            <a:fillRef idx="3">
              <a:schemeClr val="accent1"/>
            </a:fillRef>
            <a:effectRef idx="3">
              <a:schemeClr val="accent1"/>
            </a:effectRef>
            <a:fontRef idx="minor">
              <a:schemeClr val="lt1"/>
            </a:fontRef>
          </p:style>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课时预览 时空坐标</a:t>
              </a:r>
              <a:endPar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endParaRPr>
            </a:p>
          </p:txBody>
        </p:sp>
      </p:grpSp>
      <p:sp>
        <p:nvSpPr>
          <p:cNvPr id="13" name="文本框 12"/>
          <p:cNvSpPr txBox="1"/>
          <p:nvPr>
            <p:custDataLst>
              <p:tags r:id="rId9"/>
            </p:custDataLst>
          </p:nvPr>
        </p:nvSpPr>
        <p:spPr>
          <a:xfrm>
            <a:off x="112872" y="3429000"/>
            <a:ext cx="920798" cy="400110"/>
          </a:xfrm>
          <a:prstGeom prst="rect">
            <a:avLst/>
          </a:prstGeom>
          <a:noFill/>
          <a:ln>
            <a:solidFill>
              <a:schemeClr val="bg1">
                <a:lumMod val="8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微软雅黑" panose="020b0503020204020204" charset="-122"/>
                <a:ea typeface="微软雅黑"/>
              </a:rPr>
              <a:t>220</a:t>
            </a:r>
            <a:r>
              <a:rPr lang="zh-CN" altLang="en-US" sz="2000" b="1">
                <a:latin typeface="微软雅黑" panose="020b0503020204020204" charset="-122"/>
                <a:ea typeface="微软雅黑"/>
              </a:rPr>
              <a:t>年</a:t>
            </a:r>
            <a:r>
              <a:rPr lang="en-US" altLang="zh-CN" sz="2000" b="1">
                <a:latin typeface="微软雅黑" panose="020b0503020204020204" charset="-122"/>
                <a:ea typeface="微软雅黑"/>
              </a:rPr>
              <a:t> </a:t>
            </a:r>
            <a:endParaRPr lang="zh-CN" altLang="en-US" sz="2000"/>
          </a:p>
        </p:txBody>
      </p:sp>
      <p:sp>
        <p:nvSpPr>
          <p:cNvPr id="21" name="文本框 20"/>
          <p:cNvSpPr txBox="1"/>
          <p:nvPr>
            <p:custDataLst>
              <p:tags r:id="rId10"/>
            </p:custDataLst>
          </p:nvPr>
        </p:nvSpPr>
        <p:spPr>
          <a:xfrm>
            <a:off x="3389352" y="3430126"/>
            <a:ext cx="933976" cy="400110"/>
          </a:xfrm>
          <a:prstGeom prst="rect">
            <a:avLst/>
          </a:prstGeom>
          <a:noFill/>
          <a:ln>
            <a:solidFill>
              <a:schemeClr val="bg1">
                <a:lumMod val="8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微软雅黑" panose="020b0503020204020204" charset="-122"/>
                <a:ea typeface="微软雅黑"/>
              </a:rPr>
              <a:t>581</a:t>
            </a:r>
            <a:r>
              <a:rPr lang="zh-CN" altLang="en-US" sz="2000" b="1">
                <a:latin typeface="微软雅黑" panose="020b0503020204020204" charset="-122"/>
                <a:ea typeface="微软雅黑"/>
              </a:rPr>
              <a:t>年</a:t>
            </a:r>
            <a:endParaRPr lang="zh-CN" altLang="en-US" sz="2000" b="1">
              <a:latin typeface="微软雅黑" panose="020b0503020204020204" charset="-122"/>
              <a:ea typeface="微软雅黑"/>
            </a:endParaRPr>
          </a:p>
        </p:txBody>
      </p:sp>
      <p:sp>
        <p:nvSpPr>
          <p:cNvPr id="28" name="文本框 27"/>
          <p:cNvSpPr txBox="1"/>
          <p:nvPr>
            <p:custDataLst>
              <p:tags r:id="rId11"/>
            </p:custDataLst>
          </p:nvPr>
        </p:nvSpPr>
        <p:spPr>
          <a:xfrm>
            <a:off x="8354780" y="3427829"/>
            <a:ext cx="913130" cy="400110"/>
          </a:xfrm>
          <a:prstGeom prst="rect">
            <a:avLst/>
          </a:prstGeom>
          <a:noFill/>
          <a:ln>
            <a:solidFill>
              <a:schemeClr val="bg1">
                <a:lumMod val="8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微软雅黑" panose="020b0503020204020204" charset="-122"/>
                <a:ea typeface="微软雅黑"/>
              </a:rPr>
              <a:t>618</a:t>
            </a:r>
            <a:r>
              <a:rPr lang="zh-CN" altLang="en-US" sz="2000" b="1">
                <a:latin typeface="微软雅黑" panose="020b0503020204020204" charset="-122"/>
                <a:ea typeface="微软雅黑"/>
              </a:rPr>
              <a:t>年</a:t>
            </a:r>
            <a:endParaRPr lang="zh-CN" altLang="en-US" sz="2000" b="1">
              <a:latin typeface="微软雅黑" panose="020b0503020204020204" charset="-122"/>
              <a:ea typeface="微软雅黑"/>
            </a:endParaRPr>
          </a:p>
        </p:txBody>
      </p:sp>
      <p:sp>
        <p:nvSpPr>
          <p:cNvPr id="30" name="文本框 29"/>
          <p:cNvSpPr txBox="1"/>
          <p:nvPr>
            <p:custDataLst>
              <p:tags r:id="rId12"/>
            </p:custDataLst>
          </p:nvPr>
        </p:nvSpPr>
        <p:spPr>
          <a:xfrm>
            <a:off x="10368596" y="3442470"/>
            <a:ext cx="913130" cy="400110"/>
          </a:xfrm>
          <a:prstGeom prst="rect">
            <a:avLst/>
          </a:prstGeom>
          <a:noFill/>
          <a:ln>
            <a:solidFill>
              <a:schemeClr val="bg1">
                <a:lumMod val="8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latin typeface="微软雅黑" panose="020b0503020204020204" charset="-122"/>
                <a:ea typeface="微软雅黑"/>
              </a:rPr>
              <a:t>907</a:t>
            </a:r>
            <a:r>
              <a:rPr lang="zh-CN" altLang="en-US" sz="2000" b="1">
                <a:latin typeface="微软雅黑" panose="020b0503020204020204" charset="-122"/>
                <a:ea typeface="微软雅黑"/>
              </a:rPr>
              <a:t>年</a:t>
            </a:r>
            <a:endParaRPr lang="zh-CN" altLang="en-US" sz="2000" b="1">
              <a:latin typeface="微软雅黑" panose="020b0503020204020204" charset="-122"/>
              <a:ea typeface="微软雅黑"/>
            </a:endParaRPr>
          </a:p>
        </p:txBody>
      </p:sp>
      <p:sp>
        <p:nvSpPr>
          <p:cNvPr id="34" name="文本框 33"/>
          <p:cNvSpPr txBox="1"/>
          <p:nvPr>
            <p:custDataLst>
              <p:tags r:id="rId13"/>
            </p:custDataLst>
          </p:nvPr>
        </p:nvSpPr>
        <p:spPr>
          <a:xfrm>
            <a:off x="2712970" y="484176"/>
            <a:ext cx="5200563" cy="662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800" b="1">
                <a:solidFill>
                  <a:schemeClr val="tx1"/>
                </a:solidFill>
                <a:latin typeface="微软雅黑" panose="020b0503020204020204" charset="-122"/>
                <a:ea typeface="微软雅黑"/>
              </a:rPr>
              <a:t>第</a:t>
            </a:r>
            <a:r>
              <a:rPr lang="en-US" altLang="zh-CN" sz="2800" b="1">
                <a:solidFill>
                  <a:schemeClr val="tx1"/>
                </a:solidFill>
                <a:latin typeface="微软雅黑" panose="020b0503020204020204" charset="-122"/>
                <a:ea typeface="微软雅黑"/>
              </a:rPr>
              <a:t>7</a:t>
            </a:r>
            <a:r>
              <a:rPr lang="zh-CN" altLang="en-US" sz="2800" b="1">
                <a:solidFill>
                  <a:schemeClr val="tx1"/>
                </a:solidFill>
                <a:latin typeface="微软雅黑" panose="020b0503020204020204" charset="-122"/>
                <a:ea typeface="微软雅黑"/>
              </a:rPr>
              <a:t>课   隋唐制度的变化与创新</a:t>
            </a:r>
            <a:endParaRPr lang="zh-CN" altLang="en-US" sz="2800" b="1">
              <a:solidFill>
                <a:schemeClr val="tx1"/>
              </a:solidFill>
              <a:latin typeface="微软雅黑" panose="020b0503020204020204" charset="-122"/>
              <a:ea typeface="微软雅黑"/>
            </a:endParaRPr>
          </a:p>
        </p:txBody>
      </p:sp>
      <p:sp>
        <p:nvSpPr>
          <p:cNvPr id="35" name="文本框 34"/>
          <p:cNvSpPr txBox="1"/>
          <p:nvPr>
            <p:custDataLst>
              <p:tags r:id="rId14"/>
            </p:custDataLst>
          </p:nvPr>
        </p:nvSpPr>
        <p:spPr>
          <a:xfrm>
            <a:off x="196827" y="1501756"/>
            <a:ext cx="1584419"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2"/>
                </a:solidFill>
                <a:latin typeface="微软雅黑" panose="020b0503020204020204" charset="-122"/>
                <a:ea typeface="微软雅黑"/>
              </a:rPr>
              <a:t>两个趋势：</a:t>
            </a:r>
            <a:endParaRPr lang="zh-CN" altLang="en-US" sz="2400" b="1">
              <a:solidFill>
                <a:schemeClr val="accent2"/>
              </a:solidFill>
              <a:latin typeface="微软雅黑" panose="020b0503020204020204" charset="-122"/>
              <a:ea typeface="微软雅黑"/>
            </a:endParaRPr>
          </a:p>
        </p:txBody>
      </p:sp>
      <p:sp>
        <p:nvSpPr>
          <p:cNvPr id="39" name="文本框 38"/>
          <p:cNvSpPr txBox="1"/>
          <p:nvPr>
            <p:custDataLst>
              <p:tags r:id="rId15"/>
            </p:custDataLst>
          </p:nvPr>
        </p:nvSpPr>
        <p:spPr>
          <a:xfrm>
            <a:off x="1876568" y="1520823"/>
            <a:ext cx="3400282"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rPr>
              <a:t>官僚政治发展日趋成熟</a:t>
            </a:r>
            <a:endParaRPr lang="zh-CN" altLang="en-US" sz="2400" b="1">
              <a:latin typeface="微软雅黑" panose="020b0503020204020204" charset="-122"/>
              <a:ea typeface="微软雅黑"/>
            </a:endParaRPr>
          </a:p>
        </p:txBody>
      </p:sp>
      <p:sp>
        <p:nvSpPr>
          <p:cNvPr id="41" name="文本框 40"/>
          <p:cNvSpPr txBox="1"/>
          <p:nvPr>
            <p:custDataLst>
              <p:tags r:id="rId16"/>
            </p:custDataLst>
          </p:nvPr>
        </p:nvSpPr>
        <p:spPr>
          <a:xfrm>
            <a:off x="5461181" y="1511682"/>
            <a:ext cx="3953730"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rPr>
              <a:t>按财产征税的理念逐步确立</a:t>
            </a:r>
            <a:endParaRPr lang="zh-CN" altLang="en-US" sz="2400" b="1">
              <a:latin typeface="微软雅黑" panose="020b0503020204020204" charset="-122"/>
              <a:ea typeface="微软雅黑"/>
            </a:endParaRPr>
          </a:p>
        </p:txBody>
      </p:sp>
      <p:sp>
        <p:nvSpPr>
          <p:cNvPr id="43" name="文本框 42"/>
          <p:cNvSpPr txBox="1"/>
          <p:nvPr>
            <p:custDataLst>
              <p:tags r:id="rId17"/>
            </p:custDataLst>
          </p:nvPr>
        </p:nvSpPr>
        <p:spPr>
          <a:xfrm>
            <a:off x="1876568" y="4335504"/>
            <a:ext cx="4285561"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rPr>
              <a:t>三省六部制</a:t>
            </a:r>
            <a:r>
              <a:rPr lang="en-US" altLang="zh-CN" sz="2400" b="1">
                <a:latin typeface="微软雅黑" panose="020b0503020204020204" charset="-122"/>
                <a:ea typeface="微软雅黑"/>
              </a:rPr>
              <a:t>——</a:t>
            </a:r>
            <a:r>
              <a:rPr lang="zh-CN" altLang="en-US" sz="2400" b="1">
                <a:latin typeface="微软雅黑" panose="020b0503020204020204" charset="-122"/>
                <a:ea typeface="微软雅黑"/>
              </a:rPr>
              <a:t>中央行政制度</a:t>
            </a:r>
            <a:endParaRPr lang="zh-CN" altLang="en-US" sz="2400" b="1">
              <a:latin typeface="微软雅黑" panose="020b0503020204020204" charset="-122"/>
              <a:ea typeface="微软雅黑"/>
            </a:endParaRPr>
          </a:p>
        </p:txBody>
      </p:sp>
      <p:sp>
        <p:nvSpPr>
          <p:cNvPr id="45" name="文本框 44"/>
          <p:cNvSpPr txBox="1"/>
          <p:nvPr>
            <p:custDataLst>
              <p:tags r:id="rId18"/>
            </p:custDataLst>
          </p:nvPr>
        </p:nvSpPr>
        <p:spPr>
          <a:xfrm>
            <a:off x="101505" y="4322655"/>
            <a:ext cx="1679741"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2"/>
                </a:solidFill>
                <a:latin typeface="微软雅黑" panose="020b0503020204020204" charset="-122"/>
                <a:ea typeface="微软雅黑"/>
              </a:rPr>
              <a:t>三个创新：</a:t>
            </a:r>
            <a:endParaRPr lang="zh-CN" altLang="en-US" sz="2400" b="1">
              <a:solidFill>
                <a:schemeClr val="accent2"/>
              </a:solidFill>
              <a:latin typeface="微软雅黑" panose="020b0503020204020204" charset="-122"/>
              <a:ea typeface="微软雅黑"/>
            </a:endParaRPr>
          </a:p>
        </p:txBody>
      </p:sp>
      <p:sp>
        <p:nvSpPr>
          <p:cNvPr id="2" name="文本框 1"/>
          <p:cNvSpPr txBox="1"/>
          <p:nvPr>
            <p:custDataLst>
              <p:tags r:id="rId19"/>
            </p:custDataLst>
          </p:nvPr>
        </p:nvSpPr>
        <p:spPr>
          <a:xfrm>
            <a:off x="1289297" y="3421104"/>
            <a:ext cx="1863478" cy="461665"/>
          </a:xfrm>
          <a:prstGeom prst="rect">
            <a:avLst/>
          </a:prstGeom>
          <a:solidFill>
            <a:schemeClr val="accent2"/>
          </a:solidFill>
          <a:ln>
            <a:solidFill>
              <a:schemeClr val="bg1">
                <a:lumMod val="8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微软雅黑" panose="020b0503020204020204" charset="-122"/>
                <a:ea typeface="微软雅黑"/>
              </a:rPr>
              <a:t>魏晋南北朝</a:t>
            </a:r>
            <a:endParaRPr lang="zh-CN" altLang="en-US" sz="2400">
              <a:solidFill>
                <a:schemeClr val="bg1"/>
              </a:solidFill>
              <a:latin typeface="微软雅黑" panose="020b0503020204020204" charset="-122"/>
              <a:ea typeface="微软雅黑"/>
            </a:endParaRPr>
          </a:p>
        </p:txBody>
      </p:sp>
      <p:sp>
        <p:nvSpPr>
          <p:cNvPr id="12" name="文本框 11"/>
          <p:cNvSpPr txBox="1"/>
          <p:nvPr>
            <p:custDataLst>
              <p:tags r:id="rId20"/>
            </p:custDataLst>
          </p:nvPr>
        </p:nvSpPr>
        <p:spPr>
          <a:xfrm>
            <a:off x="7371862" y="3405013"/>
            <a:ext cx="859519" cy="461665"/>
          </a:xfrm>
          <a:prstGeom prst="rect">
            <a:avLst/>
          </a:prstGeom>
          <a:solidFill>
            <a:schemeClr val="accent2"/>
          </a:solidFill>
          <a:ln>
            <a:solidFill>
              <a:schemeClr val="bg1">
                <a:lumMod val="8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微软雅黑" panose="020b0503020204020204" charset="-122"/>
                <a:ea typeface="微软雅黑"/>
              </a:rPr>
              <a:t>隋朝</a:t>
            </a:r>
            <a:endParaRPr lang="zh-CN" altLang="en-US" sz="2400">
              <a:solidFill>
                <a:schemeClr val="bg1"/>
              </a:solidFill>
              <a:latin typeface="微软雅黑" panose="020b0503020204020204" charset="-122"/>
              <a:ea typeface="微软雅黑"/>
            </a:endParaRPr>
          </a:p>
        </p:txBody>
      </p:sp>
      <p:sp>
        <p:nvSpPr>
          <p:cNvPr id="16" name="文本框 15"/>
          <p:cNvSpPr txBox="1"/>
          <p:nvPr>
            <p:custDataLst>
              <p:tags r:id="rId21"/>
            </p:custDataLst>
          </p:nvPr>
        </p:nvSpPr>
        <p:spPr>
          <a:xfrm>
            <a:off x="9415301" y="3382116"/>
            <a:ext cx="859518" cy="461665"/>
          </a:xfrm>
          <a:prstGeom prst="rect">
            <a:avLst/>
          </a:prstGeom>
          <a:solidFill>
            <a:schemeClr val="accent2"/>
          </a:solidFill>
          <a:ln>
            <a:solidFill>
              <a:schemeClr val="bg1">
                <a:lumMod val="85000"/>
              </a:schemeClr>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bg1"/>
                </a:solidFill>
                <a:latin typeface="微软雅黑" panose="020b0503020204020204" charset="-122"/>
                <a:ea typeface="微软雅黑"/>
              </a:rPr>
              <a:t>唐朝</a:t>
            </a:r>
            <a:endParaRPr lang="zh-CN" altLang="en-US" sz="2400">
              <a:solidFill>
                <a:schemeClr val="bg1"/>
              </a:solidFill>
              <a:latin typeface="微软雅黑" panose="020b0503020204020204" charset="-122"/>
              <a:ea typeface="微软雅黑"/>
            </a:endParaRPr>
          </a:p>
        </p:txBody>
      </p:sp>
      <p:sp>
        <p:nvSpPr>
          <p:cNvPr id="18" name="文本框 17"/>
          <p:cNvSpPr txBox="1"/>
          <p:nvPr>
            <p:custDataLst>
              <p:tags r:id="rId22"/>
            </p:custDataLst>
          </p:nvPr>
        </p:nvSpPr>
        <p:spPr>
          <a:xfrm>
            <a:off x="841863" y="2744399"/>
            <a:ext cx="4273062"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微软雅黑" panose="020b0503020204020204" charset="-122"/>
                <a:ea typeface="微软雅黑"/>
              </a:rPr>
              <a:t>九品中正制、三省制、租调制</a:t>
            </a:r>
            <a:endParaRPr lang="zh-CN" altLang="en-US" sz="2400">
              <a:latin typeface="微软雅黑" panose="020b0503020204020204" charset="-122"/>
              <a:ea typeface="微软雅黑"/>
            </a:endParaRPr>
          </a:p>
        </p:txBody>
      </p:sp>
      <p:sp>
        <p:nvSpPr>
          <p:cNvPr id="19" name="文本框 18"/>
          <p:cNvSpPr txBox="1"/>
          <p:nvPr>
            <p:custDataLst>
              <p:tags r:id="rId23"/>
            </p:custDataLst>
          </p:nvPr>
        </p:nvSpPr>
        <p:spPr>
          <a:xfrm>
            <a:off x="6584300" y="2358385"/>
            <a:ext cx="2420000" cy="830997"/>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latin typeface="微软雅黑" panose="020b0503020204020204" charset="-122"/>
                <a:ea typeface="微软雅黑"/>
              </a:rPr>
              <a:t>科举制形成、</a:t>
            </a:r>
            <a:endParaRPr lang="en-US" altLang="zh-CN" sz="2400">
              <a:latin typeface="微软雅黑" panose="020b0503020204020204" charset="-122"/>
              <a:ea typeface="微软雅黑"/>
            </a:endParaRPr>
          </a:p>
          <a:p>
            <a:pPr algn="ctr"/>
            <a:r>
              <a:rPr lang="zh-CN" altLang="en-US" sz="2400">
                <a:latin typeface="微软雅黑" panose="020b0503020204020204" charset="-122"/>
                <a:ea typeface="微软雅黑"/>
              </a:rPr>
              <a:t>三省六部制确立</a:t>
            </a:r>
            <a:endParaRPr lang="zh-CN" altLang="en-US" sz="2400">
              <a:latin typeface="微软雅黑" panose="020b0503020204020204" charset="-122"/>
              <a:ea typeface="微软雅黑"/>
            </a:endParaRPr>
          </a:p>
        </p:txBody>
      </p:sp>
      <p:sp>
        <p:nvSpPr>
          <p:cNvPr id="22" name="文本框 21"/>
          <p:cNvSpPr txBox="1"/>
          <p:nvPr>
            <p:custDataLst>
              <p:tags r:id="rId24"/>
            </p:custDataLst>
          </p:nvPr>
        </p:nvSpPr>
        <p:spPr>
          <a:xfrm>
            <a:off x="9229725" y="2351525"/>
            <a:ext cx="2369138" cy="830997"/>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微软雅黑" panose="020b0503020204020204" charset="-122"/>
                <a:ea typeface="微软雅黑"/>
              </a:rPr>
              <a:t>科举制完善、租庸调制、两税法</a:t>
            </a:r>
            <a:endParaRPr lang="zh-CN" altLang="en-US" sz="2400">
              <a:latin typeface="微软雅黑" panose="020b0503020204020204" charset="-122"/>
              <a:ea typeface="微软雅黑"/>
            </a:endParaRPr>
          </a:p>
        </p:txBody>
      </p:sp>
      <p:sp>
        <p:nvSpPr>
          <p:cNvPr id="36" name="文本框 35"/>
          <p:cNvSpPr txBox="1"/>
          <p:nvPr>
            <p:custDataLst>
              <p:tags r:id="rId25"/>
            </p:custDataLst>
          </p:nvPr>
        </p:nvSpPr>
        <p:spPr>
          <a:xfrm>
            <a:off x="1876568" y="4974203"/>
            <a:ext cx="3066699"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rPr>
              <a:t>科举制</a:t>
            </a:r>
            <a:r>
              <a:rPr lang="en-US" altLang="zh-CN" sz="2400" b="1">
                <a:latin typeface="微软雅黑" panose="020b0503020204020204" charset="-122"/>
                <a:ea typeface="微软雅黑"/>
              </a:rPr>
              <a:t>——</a:t>
            </a:r>
            <a:r>
              <a:rPr lang="zh-CN" altLang="en-US" sz="2400" b="1">
                <a:latin typeface="微软雅黑" panose="020b0503020204020204" charset="-122"/>
                <a:ea typeface="微软雅黑"/>
              </a:rPr>
              <a:t>选官制度</a:t>
            </a:r>
            <a:endParaRPr lang="zh-CN" altLang="en-US" sz="2400" b="1">
              <a:latin typeface="微软雅黑" panose="020b0503020204020204" charset="-122"/>
              <a:ea typeface="微软雅黑"/>
            </a:endParaRPr>
          </a:p>
        </p:txBody>
      </p:sp>
      <p:sp>
        <p:nvSpPr>
          <p:cNvPr id="37" name="文本框 36"/>
          <p:cNvSpPr txBox="1"/>
          <p:nvPr>
            <p:custDataLst>
              <p:tags r:id="rId26"/>
            </p:custDataLst>
          </p:nvPr>
        </p:nvSpPr>
        <p:spPr>
          <a:xfrm>
            <a:off x="1876568" y="5612903"/>
            <a:ext cx="3066699" cy="461665"/>
          </a:xfrm>
          <a:prstGeom prst="rect">
            <a:avLst/>
          </a:prstGeom>
          <a:noFill/>
          <a:ln>
            <a:solidFill>
              <a:schemeClr val="accent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rPr>
              <a:t>两税法</a:t>
            </a:r>
            <a:r>
              <a:rPr lang="en-US" altLang="zh-CN" sz="2400" b="1">
                <a:latin typeface="微软雅黑" panose="020b0503020204020204" charset="-122"/>
                <a:ea typeface="微软雅黑"/>
              </a:rPr>
              <a:t>——</a:t>
            </a:r>
            <a:r>
              <a:rPr lang="zh-CN" altLang="en-US" sz="2400" b="1">
                <a:latin typeface="微软雅黑" panose="020b0503020204020204" charset="-122"/>
                <a:ea typeface="微软雅黑"/>
              </a:rPr>
              <a:t>赋税制度</a:t>
            </a:r>
            <a:endParaRPr lang="zh-CN" altLang="en-US" sz="2400" b="1">
              <a:latin typeface="微软雅黑" panose="020b0503020204020204" charset="-122"/>
              <a:ea typeface="微软雅黑"/>
            </a:endParaRPr>
          </a:p>
        </p:txBody>
      </p:sp>
      <p:sp>
        <p:nvSpPr>
          <p:cNvPr id="40" name="文本框 39"/>
          <p:cNvSpPr txBox="1"/>
          <p:nvPr>
            <p:custDataLst>
              <p:tags r:id="rId27"/>
            </p:custDataLst>
          </p:nvPr>
        </p:nvSpPr>
        <p:spPr>
          <a:xfrm>
            <a:off x="4341751" y="3442470"/>
            <a:ext cx="2935287"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微软雅黑" panose="020b0503020204020204" charset="-122"/>
                <a:ea typeface="微软雅黑"/>
              </a:rPr>
              <a:t>一个继承：</a:t>
            </a:r>
            <a:r>
              <a:rPr lang="zh-CN" altLang="en-US" sz="2400" b="1">
                <a:latin typeface="微软雅黑" panose="020b0503020204020204" charset="-122"/>
                <a:ea typeface="微软雅黑"/>
              </a:rPr>
              <a:t>唐承隋制</a:t>
            </a:r>
            <a:endParaRPr lang="zh-CN" altLang="en-US" sz="2400"/>
          </a:p>
        </p:txBody>
      </p:sp>
      <p:sp>
        <p:nvSpPr>
          <p:cNvPr id="11" name="右大括号 10"/>
          <p:cNvSpPr/>
          <p:nvPr>
            <p:custDataLst>
              <p:tags r:id="rId28"/>
            </p:custDataLst>
          </p:nvPr>
        </p:nvSpPr>
        <p:spPr>
          <a:xfrm>
            <a:off x="6431901" y="4466372"/>
            <a:ext cx="253228" cy="1608196"/>
          </a:xfrm>
          <a:prstGeom prst="rightBrace">
            <a:avLst/>
          </a:prstGeom>
          <a:ln w="25400"/>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b="1"/>
          </a:p>
        </p:txBody>
      </p:sp>
      <p:sp>
        <p:nvSpPr>
          <p:cNvPr id="15" name="文本框 14"/>
          <p:cNvSpPr txBox="1"/>
          <p:nvPr>
            <p:custDataLst>
              <p:tags r:id="rId29"/>
            </p:custDataLst>
          </p:nvPr>
        </p:nvSpPr>
        <p:spPr>
          <a:xfrm>
            <a:off x="7069202" y="4335504"/>
            <a:ext cx="4920018" cy="1689052"/>
          </a:xfrm>
          <a:prstGeom prst="rect">
            <a:avLst/>
          </a:prstGeom>
          <a:noFill/>
          <a:ln>
            <a:solidFill>
              <a:schemeClr val="accent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latin typeface="微软雅黑" panose="020b0503020204020204" charset="-122"/>
                <a:ea typeface="微软雅黑"/>
              </a:rPr>
              <a:t>挖掘</a:t>
            </a:r>
            <a:r>
              <a:rPr lang="zh-CN" altLang="en-US" sz="2400" b="1">
                <a:solidFill>
                  <a:schemeClr val="accent2"/>
                </a:solidFill>
                <a:latin typeface="微软雅黑" panose="020b0503020204020204" charset="-122"/>
                <a:ea typeface="微软雅黑"/>
              </a:rPr>
              <a:t>制度创新与国家发展</a:t>
            </a:r>
            <a:r>
              <a:rPr lang="zh-CN" altLang="en-US" sz="2400" b="1">
                <a:latin typeface="微软雅黑" panose="020b0503020204020204" charset="-122"/>
                <a:ea typeface="微软雅黑"/>
              </a:rPr>
              <a:t>的互动关系，关注在制度创新过程中体现出的</a:t>
            </a:r>
            <a:r>
              <a:rPr lang="zh-CN" altLang="en-US" sz="2400" b="1">
                <a:solidFill>
                  <a:schemeClr val="accent2"/>
                </a:solidFill>
                <a:latin typeface="微软雅黑" panose="020b0503020204020204" charset="-122"/>
                <a:ea typeface="微软雅黑"/>
              </a:rPr>
              <a:t>“公开公平公正”的理念。</a:t>
            </a:r>
            <a:endParaRPr lang="zh-CN" altLang="en-US" sz="2400" b="1">
              <a:solidFill>
                <a:schemeClr val="accent2"/>
              </a:solidFill>
              <a:latin typeface="微软雅黑" panose="020b0503020204020204" charset="-122"/>
              <a:ea typeface="微软雅黑"/>
            </a:endParaRPr>
          </a:p>
        </p:txBody>
      </p:sp>
      <p:pic>
        <p:nvPicPr>
          <p:cNvPr id="3" name="Picture 3"/>
          <p:cNvPicPr>
            <a:picLocks noChangeAspect="1"/>
          </p:cNvPicPr>
          <p:nvPr>
            <p:custDataLst>
              <p:tags r:id="rId31"/>
            </p:custDataLst>
          </p:nvPr>
        </p:nvPicPr>
        <p:blipFill>
          <a:blip r:embed="rId30"/>
          <a:stretch>
            <a:fillRect/>
          </a:stretch>
        </p:blipFill>
        <p:spPr>
          <a:xfrm flipH="1">
            <a:off x="11442700" y="120904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left)">
                                      <p:cBhvr>
                                        <p:cTn id="12" dur="500"/>
                                        <p:tgtEl>
                                          <p:spTgt spid="13"/>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wipe(left)">
                                      <p:cBhvr>
                                        <p:cTn id="15" dur="500"/>
                                        <p:tgtEl>
                                          <p:spTgt spid="21"/>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left)">
                                      <p:cBhvr>
                                        <p:cTn id="18" dur="500"/>
                                        <p:tgtEl>
                                          <p:spTgt spid="2"/>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wipe(left)">
                                      <p:cBhvr>
                                        <p:cTn id="23" dur="500"/>
                                        <p:tgtEl>
                                          <p:spTgt spid="18"/>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8" dur="500" fill="hold" grpId="0" nodeType="click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wipe(left)">
                                      <p:cBhvr>
                                        <p:cTn id="28" dur="500"/>
                                        <p:tgtEl>
                                          <p:spTgt spid="28"/>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22" presetClass="entr" presetSubtype="8" dur="50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wipe(left)">
                                      <p:cBhvr>
                                        <p:cTn id="33" dur="500"/>
                                        <p:tgtEl>
                                          <p:spTgt spid="12"/>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22" presetClass="entr" presetSubtype="8" dur="500" fill="hold" grpId="0" nodeType="click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wipe(left)">
                                      <p:cBhvr>
                                        <p:cTn id="38" dur="500"/>
                                        <p:tgtEl>
                                          <p:spTgt spid="19"/>
                                        </p:tgtEl>
                                      </p:cBhvr>
                                    </p:animEffect>
                                  </p:childTnLst>
                                </p:cTn>
                              </p:par>
                              <p:par>
                                <p:cTn id="39" presetID="22" presetClass="entr" presetSubtype="8" dur="50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wipe(left)">
                                      <p:cBhvr>
                                        <p:cTn id="41" dur="500"/>
                                        <p:tgtEl>
                                          <p:spTgt spid="30"/>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22" presetClass="entr" presetSubtype="8" dur="500" fill="hold" grpId="0" nodeType="click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left)">
                                      <p:cBhvr>
                                        <p:cTn id="46" dur="500"/>
                                        <p:tgtEl>
                                          <p:spTgt spid="16"/>
                                        </p:tgtEl>
                                      </p:cBhvr>
                                    </p:animEffect>
                                  </p:childTnLst>
                                </p:cTn>
                              </p:par>
                            </p:childTnLst>
                          </p:cTn>
                        </p:par>
                      </p:childTnLst>
                    </p:cTn>
                  </p:par>
                  <p:par>
                    <p:cTn id="47" fill="hold" nodeType="clickPar">
                      <p:stCondLst>
                        <p:cond delay="indefinite"/>
                      </p:stCondLst>
                      <p:childTnLst>
                        <p:par>
                          <p:cTn id="48" fill="hold">
                            <p:stCondLst>
                              <p:cond delay="0"/>
                            </p:stCondLst>
                            <p:childTnLst>
                              <p:par>
                                <p:cTn id="49" presetID="22" presetClass="entr" presetSubtype="8" dur="500" fill="hold" grpId="0"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wipe(left)">
                                      <p:cBhvr>
                                        <p:cTn id="51" dur="500"/>
                                        <p:tgtEl>
                                          <p:spTgt spid="22"/>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22" presetClass="entr" presetSubtype="8" dur="500" fill="hold" grpId="0" nodeType="clickEffect">
                                  <p:stCondLst>
                                    <p:cond delay="0"/>
                                  </p:stCondLst>
                                  <p:childTnLst>
                                    <p:set>
                                      <p:cBhvr>
                                        <p:cTn id="55" dur="1" fill="hold">
                                          <p:stCondLst>
                                            <p:cond delay="0"/>
                                          </p:stCondLst>
                                        </p:cTn>
                                        <p:tgtEl>
                                          <p:spTgt spid="40"/>
                                        </p:tgtEl>
                                        <p:attrNameLst>
                                          <p:attrName>style.visibility</p:attrName>
                                        </p:attrNameLst>
                                      </p:cBhvr>
                                      <p:to>
                                        <p:strVal val="visible"/>
                                      </p:to>
                                    </p:set>
                                    <p:animEffect transition="in" filter="wipe(left)">
                                      <p:cBhvr>
                                        <p:cTn id="56" dur="500"/>
                                        <p:tgtEl>
                                          <p:spTgt spid="40"/>
                                        </p:tgtEl>
                                      </p:cBhvr>
                                    </p:animEffect>
                                  </p:childTnLst>
                                </p:cTn>
                              </p:par>
                            </p:childTnLst>
                          </p:cTn>
                        </p:par>
                      </p:childTnLst>
                    </p:cTn>
                  </p:par>
                  <p:par>
                    <p:cTn id="57" fill="hold" nodeType="clickPar">
                      <p:stCondLst>
                        <p:cond delay="indefinite"/>
                      </p:stCondLst>
                      <p:childTnLst>
                        <p:par>
                          <p:cTn id="58" fill="hold">
                            <p:stCondLst>
                              <p:cond delay="0"/>
                            </p:stCondLst>
                            <p:childTnLst>
                              <p:par>
                                <p:cTn id="59" presetID="22" presetClass="entr" presetSubtype="8" dur="500" fill="hold" grpId="0" nodeType="clickEffect">
                                  <p:stCondLst>
                                    <p:cond delay="0"/>
                                  </p:stCondLst>
                                  <p:childTnLst>
                                    <p:set>
                                      <p:cBhvr>
                                        <p:cTn id="60" dur="1" fill="hold">
                                          <p:stCondLst>
                                            <p:cond delay="0"/>
                                          </p:stCondLst>
                                        </p:cTn>
                                        <p:tgtEl>
                                          <p:spTgt spid="35"/>
                                        </p:tgtEl>
                                        <p:attrNameLst>
                                          <p:attrName>style.visibility</p:attrName>
                                        </p:attrNameLst>
                                      </p:cBhvr>
                                      <p:to>
                                        <p:strVal val="visible"/>
                                      </p:to>
                                    </p:set>
                                    <p:animEffect transition="in" filter="wipe(left)">
                                      <p:cBhvr>
                                        <p:cTn id="61" dur="500"/>
                                        <p:tgtEl>
                                          <p:spTgt spid="35"/>
                                        </p:tgtEl>
                                      </p:cBhvr>
                                    </p:animEffect>
                                  </p:childTnLst>
                                </p:cTn>
                              </p:par>
                            </p:childTnLst>
                          </p:cTn>
                        </p:par>
                      </p:childTnLst>
                    </p:cTn>
                  </p:par>
                  <p:par>
                    <p:cTn id="62" fill="hold" nodeType="clickPar">
                      <p:stCondLst>
                        <p:cond delay="indefinite"/>
                      </p:stCondLst>
                      <p:childTnLst>
                        <p:par>
                          <p:cTn id="63" fill="hold">
                            <p:stCondLst>
                              <p:cond delay="0"/>
                            </p:stCondLst>
                            <p:childTnLst>
                              <p:par>
                                <p:cTn id="64" presetID="22" presetClass="entr" presetSubtype="8" dur="500" fill="hold" grpId="0" nodeType="clickEffect">
                                  <p:stCondLst>
                                    <p:cond delay="0"/>
                                  </p:stCondLst>
                                  <p:childTnLst>
                                    <p:set>
                                      <p:cBhvr>
                                        <p:cTn id="65" dur="1" fill="hold">
                                          <p:stCondLst>
                                            <p:cond delay="0"/>
                                          </p:stCondLst>
                                        </p:cTn>
                                        <p:tgtEl>
                                          <p:spTgt spid="39"/>
                                        </p:tgtEl>
                                        <p:attrNameLst>
                                          <p:attrName>style.visibility</p:attrName>
                                        </p:attrNameLst>
                                      </p:cBhvr>
                                      <p:to>
                                        <p:strVal val="visible"/>
                                      </p:to>
                                    </p:set>
                                    <p:animEffect transition="in" filter="wipe(left)">
                                      <p:cBhvr>
                                        <p:cTn id="66" dur="500"/>
                                        <p:tgtEl>
                                          <p:spTgt spid="39"/>
                                        </p:tgtEl>
                                      </p:cBhvr>
                                    </p:animEffect>
                                  </p:childTnLst>
                                </p:cTn>
                              </p:par>
                              <p:par>
                                <p:cTn id="67" presetID="22" presetClass="entr" presetSubtype="8" dur="500" fill="hold" grpId="0" nodeType="withEffect">
                                  <p:stCondLst>
                                    <p:cond delay="0"/>
                                  </p:stCondLst>
                                  <p:childTnLst>
                                    <p:set>
                                      <p:cBhvr>
                                        <p:cTn id="68" dur="1" fill="hold">
                                          <p:stCondLst>
                                            <p:cond delay="0"/>
                                          </p:stCondLst>
                                        </p:cTn>
                                        <p:tgtEl>
                                          <p:spTgt spid="41"/>
                                        </p:tgtEl>
                                        <p:attrNameLst>
                                          <p:attrName>style.visibility</p:attrName>
                                        </p:attrNameLst>
                                      </p:cBhvr>
                                      <p:to>
                                        <p:strVal val="visible"/>
                                      </p:to>
                                    </p:set>
                                    <p:animEffect transition="in" filter="wipe(left)">
                                      <p:cBhvr>
                                        <p:cTn id="69" dur="500"/>
                                        <p:tgtEl>
                                          <p:spTgt spid="41"/>
                                        </p:tgtEl>
                                      </p:cBhvr>
                                    </p:animEffect>
                                  </p:childTnLst>
                                </p:cTn>
                              </p:par>
                            </p:childTnLst>
                          </p:cTn>
                        </p:par>
                      </p:childTnLst>
                    </p:cTn>
                  </p:par>
                  <p:par>
                    <p:cTn id="70" fill="hold" nodeType="clickPar">
                      <p:stCondLst>
                        <p:cond delay="indefinite"/>
                      </p:stCondLst>
                      <p:childTnLst>
                        <p:par>
                          <p:cTn id="71" fill="hold">
                            <p:stCondLst>
                              <p:cond delay="0"/>
                            </p:stCondLst>
                            <p:childTnLst>
                              <p:par>
                                <p:cTn id="72" presetID="22" presetClass="entr" presetSubtype="8" dur="500" fill="hold" grpId="0" nodeType="clickEffect">
                                  <p:stCondLst>
                                    <p:cond delay="0"/>
                                  </p:stCondLst>
                                  <p:childTnLst>
                                    <p:set>
                                      <p:cBhvr>
                                        <p:cTn id="73" dur="1" fill="hold">
                                          <p:stCondLst>
                                            <p:cond delay="0"/>
                                          </p:stCondLst>
                                        </p:cTn>
                                        <p:tgtEl>
                                          <p:spTgt spid="45"/>
                                        </p:tgtEl>
                                        <p:attrNameLst>
                                          <p:attrName>style.visibility</p:attrName>
                                        </p:attrNameLst>
                                      </p:cBhvr>
                                      <p:to>
                                        <p:strVal val="visible"/>
                                      </p:to>
                                    </p:set>
                                    <p:animEffect transition="in" filter="wipe(left)">
                                      <p:cBhvr>
                                        <p:cTn id="74" dur="500"/>
                                        <p:tgtEl>
                                          <p:spTgt spid="45"/>
                                        </p:tgtEl>
                                      </p:cBhvr>
                                    </p:animEffect>
                                  </p:childTnLst>
                                </p:cTn>
                              </p:par>
                            </p:childTnLst>
                          </p:cTn>
                        </p:par>
                      </p:childTnLst>
                    </p:cTn>
                  </p:par>
                  <p:par>
                    <p:cTn id="75" fill="hold" nodeType="clickPar">
                      <p:stCondLst>
                        <p:cond delay="indefinite"/>
                      </p:stCondLst>
                      <p:childTnLst>
                        <p:par>
                          <p:cTn id="76" fill="hold">
                            <p:stCondLst>
                              <p:cond delay="0"/>
                            </p:stCondLst>
                            <p:childTnLst>
                              <p:par>
                                <p:cTn id="77" presetID="22" presetClass="entr" presetSubtype="8" dur="500" fill="hold" grpId="0" nodeType="clickEffect">
                                  <p:stCondLst>
                                    <p:cond delay="0"/>
                                  </p:stCondLst>
                                  <p:childTnLst>
                                    <p:set>
                                      <p:cBhvr>
                                        <p:cTn id="78" dur="1" fill="hold">
                                          <p:stCondLst>
                                            <p:cond delay="0"/>
                                          </p:stCondLst>
                                        </p:cTn>
                                        <p:tgtEl>
                                          <p:spTgt spid="43"/>
                                        </p:tgtEl>
                                        <p:attrNameLst>
                                          <p:attrName>style.visibility</p:attrName>
                                        </p:attrNameLst>
                                      </p:cBhvr>
                                      <p:to>
                                        <p:strVal val="visible"/>
                                      </p:to>
                                    </p:set>
                                    <p:animEffect transition="in" filter="wipe(left)">
                                      <p:cBhvr>
                                        <p:cTn id="79" dur="500"/>
                                        <p:tgtEl>
                                          <p:spTgt spid="43"/>
                                        </p:tgtEl>
                                      </p:cBhvr>
                                    </p:animEffect>
                                  </p:childTnLst>
                                </p:cTn>
                              </p:par>
                            </p:childTnLst>
                          </p:cTn>
                        </p:par>
                      </p:childTnLst>
                    </p:cTn>
                  </p:par>
                  <p:par>
                    <p:cTn id="80" fill="hold" nodeType="clickPar">
                      <p:stCondLst>
                        <p:cond delay="indefinite"/>
                      </p:stCondLst>
                      <p:childTnLst>
                        <p:par>
                          <p:cTn id="81" fill="hold">
                            <p:stCondLst>
                              <p:cond delay="0"/>
                            </p:stCondLst>
                            <p:childTnLst>
                              <p:par>
                                <p:cTn id="82" presetID="22" presetClass="entr" presetSubtype="8" dur="500" fill="hold" grpId="0" nodeType="clickEffect">
                                  <p:stCondLst>
                                    <p:cond delay="0"/>
                                  </p:stCondLst>
                                  <p:childTnLst>
                                    <p:set>
                                      <p:cBhvr>
                                        <p:cTn id="83" dur="1" fill="hold">
                                          <p:stCondLst>
                                            <p:cond delay="0"/>
                                          </p:stCondLst>
                                        </p:cTn>
                                        <p:tgtEl>
                                          <p:spTgt spid="36"/>
                                        </p:tgtEl>
                                        <p:attrNameLst>
                                          <p:attrName>style.visibility</p:attrName>
                                        </p:attrNameLst>
                                      </p:cBhvr>
                                      <p:to>
                                        <p:strVal val="visible"/>
                                      </p:to>
                                    </p:set>
                                    <p:animEffect transition="in" filter="wipe(left)">
                                      <p:cBhvr>
                                        <p:cTn id="84" dur="500"/>
                                        <p:tgtEl>
                                          <p:spTgt spid="36"/>
                                        </p:tgtEl>
                                      </p:cBhvr>
                                    </p:animEffect>
                                  </p:childTnLst>
                                </p:cTn>
                              </p:par>
                            </p:childTnLst>
                          </p:cTn>
                        </p:par>
                      </p:childTnLst>
                    </p:cTn>
                  </p:par>
                  <p:par>
                    <p:cTn id="85" fill="hold" nodeType="clickPar">
                      <p:stCondLst>
                        <p:cond delay="indefinite"/>
                      </p:stCondLst>
                      <p:childTnLst>
                        <p:par>
                          <p:cTn id="86" fill="hold">
                            <p:stCondLst>
                              <p:cond delay="0"/>
                            </p:stCondLst>
                            <p:childTnLst>
                              <p:par>
                                <p:cTn id="87" presetID="22" presetClass="entr" presetSubtype="8" dur="500" fill="hold" grpId="0" nodeType="clickEffect">
                                  <p:stCondLst>
                                    <p:cond delay="0"/>
                                  </p:stCondLst>
                                  <p:childTnLst>
                                    <p:set>
                                      <p:cBhvr>
                                        <p:cTn id="88" dur="1" fill="hold">
                                          <p:stCondLst>
                                            <p:cond delay="0"/>
                                          </p:stCondLst>
                                        </p:cTn>
                                        <p:tgtEl>
                                          <p:spTgt spid="37"/>
                                        </p:tgtEl>
                                        <p:attrNameLst>
                                          <p:attrName>style.visibility</p:attrName>
                                        </p:attrNameLst>
                                      </p:cBhvr>
                                      <p:to>
                                        <p:strVal val="visible"/>
                                      </p:to>
                                    </p:set>
                                    <p:animEffect transition="in" filter="wipe(left)">
                                      <p:cBhvr>
                                        <p:cTn id="89" dur="500"/>
                                        <p:tgtEl>
                                          <p:spTgt spid="37"/>
                                        </p:tgtEl>
                                      </p:cBhvr>
                                    </p:animEffect>
                                  </p:childTnLst>
                                </p:cTn>
                              </p:par>
                            </p:childTnLst>
                          </p:cTn>
                        </p:par>
                      </p:childTnLst>
                    </p:cTn>
                  </p:par>
                  <p:par>
                    <p:cTn id="90" fill="hold" nodeType="clickPar">
                      <p:stCondLst>
                        <p:cond delay="indefinite"/>
                      </p:stCondLst>
                      <p:childTnLst>
                        <p:par>
                          <p:cTn id="91" fill="hold">
                            <p:stCondLst>
                              <p:cond delay="0"/>
                            </p:stCondLst>
                            <p:childTnLst>
                              <p:par>
                                <p:cTn id="92" presetID="22" presetClass="entr" presetSubtype="8" dur="500" fill="hold" grpId="0" nodeType="clickEffect">
                                  <p:stCondLst>
                                    <p:cond delay="0"/>
                                  </p:stCondLst>
                                  <p:childTnLst>
                                    <p:set>
                                      <p:cBhvr>
                                        <p:cTn id="93" dur="1" fill="hold">
                                          <p:stCondLst>
                                            <p:cond delay="0"/>
                                          </p:stCondLst>
                                        </p:cTn>
                                        <p:tgtEl>
                                          <p:spTgt spid="11"/>
                                        </p:tgtEl>
                                        <p:attrNameLst>
                                          <p:attrName>style.visibility</p:attrName>
                                        </p:attrNameLst>
                                      </p:cBhvr>
                                      <p:to>
                                        <p:strVal val="visible"/>
                                      </p:to>
                                    </p:set>
                                    <p:animEffect transition="in" filter="wipe(left)">
                                      <p:cBhvr>
                                        <p:cTn id="94" dur="500"/>
                                        <p:tgtEl>
                                          <p:spTgt spid="11"/>
                                        </p:tgtEl>
                                      </p:cBhvr>
                                    </p:animEffect>
                                  </p:childTnLst>
                                </p:cTn>
                              </p:par>
                            </p:childTnLst>
                          </p:cTn>
                        </p:par>
                        <p:par>
                          <p:cTn id="95" fill="hold" nodeType="afterGroup">
                            <p:stCondLst>
                              <p:cond delay="500"/>
                            </p:stCondLst>
                            <p:childTnLst>
                              <p:par>
                                <p:cTn id="96" presetID="22" presetClass="entr" presetSubtype="8" dur="500" fill="hold" grpId="0" nodeType="afterEffect">
                                  <p:stCondLst>
                                    <p:cond delay="0"/>
                                  </p:stCondLst>
                                  <p:childTnLst>
                                    <p:set>
                                      <p:cBhvr>
                                        <p:cTn id="97" dur="1" fill="hold">
                                          <p:stCondLst>
                                            <p:cond delay="0"/>
                                          </p:stCondLst>
                                        </p:cTn>
                                        <p:tgtEl>
                                          <p:spTgt spid="15"/>
                                        </p:tgtEl>
                                        <p:attrNameLst>
                                          <p:attrName>style.visibility</p:attrName>
                                        </p:attrNameLst>
                                      </p:cBhvr>
                                      <p:to>
                                        <p:strVal val="visible"/>
                                      </p:to>
                                    </p:set>
                                    <p:animEffect transition="in" filter="wipe(left)">
                                      <p:cBhvr>
                                        <p:cTn id="9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21" grpId="0"/>
      <p:bldP spid="28" grpId="0"/>
      <p:bldP spid="30" grpId="0"/>
      <p:bldP spid="35" grpId="0"/>
      <p:bldP spid="39" grpId="0"/>
      <p:bldP spid="41" grpId="0"/>
      <p:bldP spid="43" grpId="0"/>
      <p:bldP spid="45" grpId="0"/>
      <p:bldP spid="2" grpId="0"/>
      <p:bldP spid="12" grpId="0"/>
      <p:bldP spid="16" grpId="0"/>
      <p:bldP spid="18" grpId="0"/>
      <p:bldP spid="19" grpId="0"/>
      <p:bldP spid="22" grpId="0"/>
      <p:bldP spid="36" grpId="0"/>
      <p:bldP spid="37" grpId="0"/>
      <p:bldP spid="40" grpId="0"/>
      <p:bldP spid="11" grpId="0"/>
      <p:bldP spid="1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723863" y="692874"/>
            <a:ext cx="4932201" cy="662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800" b="1">
                <a:solidFill>
                  <a:schemeClr val="tx1"/>
                </a:solidFill>
                <a:latin typeface="微软雅黑" panose="020b0503020204020204" charset="-122"/>
                <a:ea typeface="微软雅黑"/>
              </a:rPr>
              <a:t>第</a:t>
            </a:r>
            <a:r>
              <a:rPr lang="en-US" altLang="zh-CN" sz="2800" b="1">
                <a:solidFill>
                  <a:schemeClr val="tx1"/>
                </a:solidFill>
                <a:latin typeface="微软雅黑" panose="020b0503020204020204" charset="-122"/>
                <a:ea typeface="微软雅黑"/>
              </a:rPr>
              <a:t>7</a:t>
            </a:r>
            <a:r>
              <a:rPr lang="zh-CN" altLang="en-US" sz="2800" b="1">
                <a:solidFill>
                  <a:schemeClr val="tx1"/>
                </a:solidFill>
                <a:latin typeface="微软雅黑" panose="020b0503020204020204" charset="-122"/>
                <a:ea typeface="微软雅黑"/>
              </a:rPr>
              <a:t>课 隋唐制度的变化与创新</a:t>
            </a:r>
            <a:endParaRPr lang="zh-CN" altLang="en-US" sz="2800" b="1">
              <a:solidFill>
                <a:schemeClr val="tx1"/>
              </a:solidFill>
              <a:latin typeface="微软雅黑" panose="020b0503020204020204" charset="-122"/>
              <a:ea typeface="微软雅黑"/>
            </a:endParaRPr>
          </a:p>
        </p:txBody>
      </p:sp>
      <p:grpSp>
        <p:nvGrpSpPr>
          <p:cNvPr id="5" name="组合 4"/>
          <p:cNvGrpSpPr/>
          <p:nvPr>
            <p:custDataLst>
              <p:tags r:id="rId4"/>
            </p:custDataLst>
          </p:nvPr>
        </p:nvGrpSpPr>
        <p:grpSpPr>
          <a:xfrm>
            <a:off x="140726" y="624461"/>
            <a:ext cx="1768530" cy="1588575"/>
            <a:chOff x="60" y="186"/>
            <a:chExt cx="2990" cy="2983"/>
          </a:xfrm>
        </p:grpSpPr>
        <p:pic>
          <p:nvPicPr>
            <p:cNvPr id="6" name="图片 1" descr="C:/Users/hu/AppData/Local/Temp/kaimatting_20191019095917/output_20191019100001..pngoutput_20191019100001."/>
            <p:cNvPicPr>
              <a:picLocks noGrp="1" noChangeAspect="1"/>
            </p:cNvPicPr>
            <p:nvPr>
              <p:custDataLst>
                <p:tags r:id="rId6"/>
              </p:custDataLst>
            </p:nvPr>
          </p:nvPicPr>
          <p:blipFill>
            <a:blip r:embed="rId5"/>
            <a:stretch>
              <a:fillRect/>
            </a:stretch>
          </p:blipFill>
          <p:spPr>
            <a:xfrm>
              <a:off x="60" y="186"/>
              <a:ext cx="2990" cy="2983"/>
            </a:xfrm>
            <a:prstGeom prst="rect">
              <a:avLst/>
            </a:prstGeom>
            <a:noFill/>
            <a:ln w="9525">
              <a:noFill/>
            </a:ln>
          </p:spPr>
        </p:pic>
        <p:sp>
          <p:nvSpPr>
            <p:cNvPr id="7" name="文本框 6"/>
            <p:cNvSpPr txBox="1"/>
            <p:nvPr>
              <p:custDataLst>
                <p:tags r:id="rId7"/>
              </p:custDataLst>
            </p:nvPr>
          </p:nvSpPr>
          <p:spPr>
            <a:xfrm>
              <a:off x="392" y="644"/>
              <a:ext cx="1390" cy="15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sz="2400" b="1">
                  <a:effectLst>
                    <a:outerShdw blurRad="38100" dist="38100" dir="2700000" algn="tl">
                      <a:srgbClr val="000000">
                        <a:alpha val="43137"/>
                      </a:srgbClr>
                    </a:outerShdw>
                  </a:effectLst>
                  <a:latin typeface="微软雅黑" panose="020b0503020204020204" charset="-122"/>
                  <a:ea typeface="微软雅黑"/>
                  <a:sym typeface="+mn-ea"/>
                </a:rPr>
                <a:t>课标要求</a:t>
              </a:r>
              <a:endParaRPr lang="zh-CN" altLang="en-US" sz="2400" b="1">
                <a:effectLst>
                  <a:outerShdw blurRad="38100" dist="38100" dir="2700000" algn="tl">
                    <a:srgbClr val="000000">
                      <a:alpha val="43137"/>
                    </a:srgbClr>
                  </a:outerShdw>
                </a:effectLst>
                <a:latin typeface="微软雅黑" panose="020b0503020204020204" charset="-122"/>
                <a:ea typeface="微软雅黑"/>
                <a:sym typeface="+mn-ea"/>
              </a:endParaRPr>
            </a:p>
          </p:txBody>
        </p:sp>
      </p:grpSp>
      <p:sp>
        <p:nvSpPr>
          <p:cNvPr id="12" name="文本框 11"/>
          <p:cNvSpPr txBox="1"/>
          <p:nvPr>
            <p:custDataLst>
              <p:tags r:id="rId8"/>
            </p:custDataLst>
          </p:nvPr>
        </p:nvSpPr>
        <p:spPr>
          <a:xfrm>
            <a:off x="720493" y="2258356"/>
            <a:ext cx="2131889" cy="4192943"/>
          </a:xfrm>
          <a:prstGeom prst="rect">
            <a:avLst/>
          </a:prstGeom>
          <a:solidFill>
            <a:schemeClr val="bg1"/>
          </a:solidFill>
          <a:ln w="15875">
            <a:solidFill>
              <a:schemeClr val="accent4"/>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a:latin typeface="微软雅黑" panose="020b0503020204020204" charset="-122"/>
                <a:ea typeface="微软雅黑"/>
              </a:rPr>
              <a:t> 通过</a:t>
            </a:r>
            <a:r>
              <a:rPr lang="zh-CN" altLang="en-US" sz="2000" b="1">
                <a:solidFill>
                  <a:schemeClr val="accent2"/>
                </a:solidFill>
                <a:latin typeface="微软雅黑" panose="020b0503020204020204" charset="-122"/>
                <a:ea typeface="微软雅黑"/>
              </a:rPr>
              <a:t>了解</a:t>
            </a:r>
            <a:r>
              <a:rPr lang="zh-CN" altLang="en-US" sz="2000" b="1">
                <a:latin typeface="微软雅黑" panose="020b0503020204020204" charset="-122"/>
                <a:ea typeface="微软雅黑"/>
              </a:rPr>
              <a:t>三国两晋南北朝政权更迭的</a:t>
            </a:r>
            <a:r>
              <a:rPr lang="zh-CN" altLang="en-US" sz="2000" b="1">
                <a:solidFill>
                  <a:schemeClr val="accent2"/>
                </a:solidFill>
                <a:latin typeface="微软雅黑" panose="020b0503020204020204" charset="-122"/>
                <a:ea typeface="微软雅黑"/>
              </a:rPr>
              <a:t>历史脉络</a:t>
            </a:r>
            <a:r>
              <a:rPr lang="zh-CN" altLang="en-US" sz="2000" b="1">
                <a:latin typeface="微软雅黑" panose="020b0503020204020204" charset="-122"/>
                <a:ea typeface="微软雅黑"/>
              </a:rPr>
              <a:t>，隋唐时期封建社会的高度繁荣，</a:t>
            </a:r>
            <a:r>
              <a:rPr lang="zh-CN" altLang="en-US" sz="2000" b="1">
                <a:solidFill>
                  <a:schemeClr val="accent2"/>
                </a:solidFill>
                <a:latin typeface="微软雅黑" panose="020b0503020204020204" charset="-122"/>
                <a:ea typeface="微软雅黑"/>
              </a:rPr>
              <a:t>认识</a:t>
            </a:r>
            <a:r>
              <a:rPr lang="zh-CN" altLang="en-US" sz="2000" b="1">
                <a:latin typeface="微软雅黑" panose="020b0503020204020204" charset="-122"/>
                <a:ea typeface="微软雅黑"/>
              </a:rPr>
              <a:t>三国两晋南北朝至隋唐时期的制度变化与创新的</a:t>
            </a:r>
            <a:r>
              <a:rPr lang="zh-CN" altLang="en-US" sz="2000" b="1">
                <a:solidFill>
                  <a:schemeClr val="accent2"/>
                </a:solidFill>
                <a:latin typeface="微软雅黑" panose="020b0503020204020204" charset="-122"/>
                <a:ea typeface="微软雅黑"/>
              </a:rPr>
              <a:t>新成就</a:t>
            </a:r>
            <a:r>
              <a:rPr lang="zh-CN" altLang="en-US" sz="2000" b="1">
                <a:latin typeface="微软雅黑" panose="020b0503020204020204" charset="-122"/>
                <a:ea typeface="微软雅黑"/>
              </a:rPr>
              <a:t>。</a:t>
            </a:r>
            <a:endParaRPr lang="zh-CN" altLang="en-US" sz="2000" b="1">
              <a:latin typeface="微软雅黑" panose="020b0503020204020204" charset="-122"/>
              <a:ea typeface="微软雅黑"/>
            </a:endParaRPr>
          </a:p>
        </p:txBody>
      </p:sp>
      <p:grpSp>
        <p:nvGrpSpPr>
          <p:cNvPr id="31" name="组合 30"/>
          <p:cNvGrpSpPr/>
          <p:nvPr>
            <p:custDataLst>
              <p:tags r:id="rId9"/>
            </p:custDataLst>
          </p:nvPr>
        </p:nvGrpSpPr>
        <p:grpSpPr>
          <a:xfrm>
            <a:off x="10622271" y="605273"/>
            <a:ext cx="1768530" cy="1588575"/>
            <a:chOff x="60" y="186"/>
            <a:chExt cx="2990" cy="2983"/>
          </a:xfrm>
        </p:grpSpPr>
        <p:pic>
          <p:nvPicPr>
            <p:cNvPr id="32" name="图片 1" descr="C:/Users/hu/AppData/Local/Temp/kaimatting_20191019095917/output_20191019100001..pngoutput_20191019100001."/>
            <p:cNvPicPr>
              <a:picLocks noGrp="1" noChangeAspect="1"/>
            </p:cNvPicPr>
            <p:nvPr>
              <p:custDataLst>
                <p:tags r:id="rId10"/>
              </p:custDataLst>
            </p:nvPr>
          </p:nvPicPr>
          <p:blipFill>
            <a:blip r:embed="rId5"/>
            <a:stretch>
              <a:fillRect/>
            </a:stretch>
          </p:blipFill>
          <p:spPr>
            <a:xfrm>
              <a:off x="60" y="186"/>
              <a:ext cx="2990" cy="2983"/>
            </a:xfrm>
            <a:prstGeom prst="rect">
              <a:avLst/>
            </a:prstGeom>
            <a:noFill/>
            <a:ln w="9525">
              <a:noFill/>
            </a:ln>
          </p:spPr>
        </p:pic>
        <p:sp>
          <p:nvSpPr>
            <p:cNvPr id="33" name="文本框 32"/>
            <p:cNvSpPr txBox="1"/>
            <p:nvPr>
              <p:custDataLst>
                <p:tags r:id="rId11"/>
              </p:custDataLst>
            </p:nvPr>
          </p:nvSpPr>
          <p:spPr>
            <a:xfrm>
              <a:off x="392" y="644"/>
              <a:ext cx="1390" cy="15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r>
                <a:rPr lang="zh-CN" altLang="en-US" sz="2400" b="1">
                  <a:effectLst>
                    <a:outerShdw blurRad="38100" dist="38100" dir="2700000" algn="tl">
                      <a:srgbClr val="000000">
                        <a:alpha val="43137"/>
                      </a:srgbClr>
                    </a:outerShdw>
                  </a:effectLst>
                  <a:latin typeface="微软雅黑" panose="020b0503020204020204" charset="-122"/>
                  <a:ea typeface="微软雅黑"/>
                  <a:sym typeface="+mn-ea"/>
                </a:rPr>
                <a:t>学习目标</a:t>
              </a:r>
              <a:endParaRPr lang="zh-CN" altLang="en-US" sz="2400" b="1">
                <a:effectLst>
                  <a:outerShdw blurRad="38100" dist="38100" dir="2700000" algn="tl">
                    <a:srgbClr val="000000">
                      <a:alpha val="43137"/>
                    </a:srgbClr>
                  </a:outerShdw>
                </a:effectLst>
                <a:latin typeface="微软雅黑" panose="020b0503020204020204" charset="-122"/>
                <a:ea typeface="微软雅黑"/>
                <a:sym typeface="+mn-ea"/>
              </a:endParaRPr>
            </a:p>
          </p:txBody>
        </p:sp>
      </p:grpSp>
      <p:sp>
        <p:nvSpPr>
          <p:cNvPr id="16" name="矩形: 圆角 15"/>
          <p:cNvSpPr/>
          <p:nvPr>
            <p:custDataLst>
              <p:tags r:id="rId12"/>
            </p:custDataLst>
          </p:nvPr>
        </p:nvSpPr>
        <p:spPr>
          <a:xfrm>
            <a:off x="3194657" y="1789417"/>
            <a:ext cx="8276850" cy="755202"/>
          </a:xfrm>
          <a:prstGeom prst="roundRect">
            <a:avLst/>
          </a:prstGeom>
          <a:solidFill>
            <a:schemeClr val="accent2">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en-US" altLang="zh-CN" sz="2000" kern="100">
                <a:solidFill>
                  <a:schemeClr val="tx1"/>
                </a:solidFill>
                <a:latin typeface="微软雅黑" panose="020b0503020204020204" charset="-122"/>
                <a:ea typeface="微软雅黑"/>
                <a:cs typeface="Times New Roman" panose="02020603050405020304" pitchFamily="18" charset="0"/>
              </a:rPr>
              <a:t>1</a:t>
            </a:r>
            <a:r>
              <a:rPr lang="zh-CN" altLang="en-US" sz="2000" kern="100">
                <a:solidFill>
                  <a:schemeClr val="tx1"/>
                </a:solidFill>
                <a:latin typeface="微软雅黑" panose="020b0503020204020204" charset="-122"/>
                <a:ea typeface="微软雅黑"/>
                <a:cs typeface="Times New Roman" panose="02020603050405020304" pitchFamily="18" charset="0"/>
              </a:rPr>
              <a:t>、</a:t>
            </a:r>
            <a:r>
              <a:rPr lang="zh-CN" altLang="en-US" sz="2000" b="1" kern="100">
                <a:solidFill>
                  <a:schemeClr val="tx1"/>
                </a:solidFill>
                <a:latin typeface="微软雅黑" panose="020b0503020204020204" charset="-122"/>
                <a:ea typeface="微软雅黑"/>
                <a:cs typeface="Times New Roman" panose="02020603050405020304" pitchFamily="18" charset="0"/>
              </a:rPr>
              <a:t>时空观念</a:t>
            </a:r>
            <a:r>
              <a:rPr lang="zh-CN" altLang="en-US" b="1" kern="100">
                <a:solidFill>
                  <a:schemeClr val="tx1"/>
                </a:solidFill>
                <a:latin typeface="微软雅黑" panose="020b0503020204020204" charset="-122"/>
                <a:ea typeface="微软雅黑"/>
                <a:cs typeface="Times New Roman" panose="02020603050405020304" pitchFamily="18" charset="0"/>
              </a:rPr>
              <a:t>：</a:t>
            </a:r>
            <a:r>
              <a:rPr lang="zh-CN" altLang="en-US" kern="100">
                <a:solidFill>
                  <a:schemeClr val="tx1"/>
                </a:solidFill>
                <a:latin typeface="微软雅黑" panose="020b0503020204020204" charset="-122"/>
                <a:ea typeface="微软雅黑"/>
                <a:cs typeface="Times New Roman" panose="02020603050405020304" pitchFamily="18" charset="0"/>
              </a:rPr>
              <a:t>通过时空观念掌握科举制度隋朝创立，在我国封建社会延续了</a:t>
            </a:r>
            <a:r>
              <a:rPr lang="en-US" altLang="zh-CN" kern="100">
                <a:solidFill>
                  <a:schemeClr val="tx1"/>
                </a:solidFill>
                <a:latin typeface="微软雅黑" panose="020b0503020204020204" charset="-122"/>
                <a:ea typeface="微软雅黑"/>
                <a:cs typeface="Times New Roman" panose="02020603050405020304" pitchFamily="18" charset="0"/>
              </a:rPr>
              <a:t>1300</a:t>
            </a:r>
            <a:r>
              <a:rPr lang="zh-CN" altLang="en-US" kern="100">
                <a:solidFill>
                  <a:schemeClr val="tx1"/>
                </a:solidFill>
                <a:latin typeface="微软雅黑" panose="020b0503020204020204" charset="-122"/>
                <a:ea typeface="微软雅黑"/>
                <a:cs typeface="Times New Roman" panose="02020603050405020304" pitchFamily="18" charset="0"/>
              </a:rPr>
              <a:t>多年，直到清朝末年才被废除，</a:t>
            </a:r>
            <a:r>
              <a:rPr lang="en-US" altLang="zh-CN" kern="100">
                <a:solidFill>
                  <a:schemeClr val="tx1"/>
                </a:solidFill>
                <a:latin typeface="微软雅黑" panose="020b0503020204020204" charset="-122"/>
                <a:ea typeface="微软雅黑"/>
                <a:cs typeface="Times New Roman" panose="02020603050405020304" pitchFamily="18" charset="0"/>
              </a:rPr>
              <a:t>780</a:t>
            </a:r>
            <a:r>
              <a:rPr lang="zh-CN" altLang="en-US" kern="100">
                <a:solidFill>
                  <a:schemeClr val="tx1"/>
                </a:solidFill>
                <a:latin typeface="微软雅黑" panose="020b0503020204020204" charset="-122"/>
                <a:ea typeface="微软雅黑"/>
                <a:cs typeface="Times New Roman" panose="02020603050405020304" pitchFamily="18" charset="0"/>
              </a:rPr>
              <a:t>年唐朝实</a:t>
            </a:r>
            <a:r>
              <a:rPr lang="zh-CN" altLang="en-US" sz="2000" kern="100">
                <a:solidFill>
                  <a:schemeClr val="tx1"/>
                </a:solidFill>
                <a:latin typeface="微软雅黑" panose="020b0503020204020204" charset="-122"/>
                <a:ea typeface="微软雅黑"/>
                <a:cs typeface="Times New Roman" panose="02020603050405020304" pitchFamily="18" charset="0"/>
              </a:rPr>
              <a:t>行两税法。</a:t>
            </a:r>
            <a:endParaRPr lang="zh-CN" altLang="en-US" sz="2000" kern="100">
              <a:solidFill>
                <a:schemeClr val="tx1"/>
              </a:solidFill>
              <a:latin typeface="微软雅黑" panose="020b0503020204020204" charset="-122"/>
              <a:ea typeface="微软雅黑"/>
            </a:endParaRPr>
          </a:p>
        </p:txBody>
      </p:sp>
      <p:sp>
        <p:nvSpPr>
          <p:cNvPr id="17" name="流程图: 可选过程 16"/>
          <p:cNvSpPr/>
          <p:nvPr>
            <p:custDataLst>
              <p:tags r:id="rId13"/>
            </p:custDataLst>
          </p:nvPr>
        </p:nvSpPr>
        <p:spPr>
          <a:xfrm>
            <a:off x="3194657" y="2647684"/>
            <a:ext cx="8276850" cy="884518"/>
          </a:xfrm>
          <a:prstGeom prst="flowChartAlternateProcess">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ct val="150000"/>
              </a:lnSpc>
            </a:pPr>
            <a:r>
              <a:rPr lang="en-US" altLang="zh-CN" sz="2000" kern="100">
                <a:solidFill>
                  <a:schemeClr val="tx1"/>
                </a:solidFill>
                <a:effectLst/>
                <a:latin typeface="微软雅黑" panose="020b0503020204020204" charset="-122"/>
                <a:ea typeface="微软雅黑"/>
                <a:cs typeface="Times New Roman" panose="02020603050405020304" pitchFamily="18" charset="0"/>
              </a:rPr>
              <a:t>2</a:t>
            </a:r>
            <a:r>
              <a:rPr lang="zh-CN" altLang="en-US" sz="2000" kern="100">
                <a:solidFill>
                  <a:schemeClr val="tx1"/>
                </a:solidFill>
                <a:effectLst/>
                <a:latin typeface="微软雅黑" panose="020b0503020204020204" charset="-122"/>
                <a:ea typeface="微软雅黑"/>
                <a:cs typeface="Times New Roman" panose="02020603050405020304" pitchFamily="18" charset="0"/>
              </a:rPr>
              <a:t>、</a:t>
            </a:r>
            <a:r>
              <a:rPr lang="zh-CN" altLang="en-US" sz="2000" b="1" kern="100">
                <a:solidFill>
                  <a:schemeClr val="tx1"/>
                </a:solidFill>
                <a:latin typeface="微软雅黑" panose="020b0503020204020204" charset="-122"/>
                <a:ea typeface="微软雅黑"/>
                <a:cs typeface="Times New Roman" panose="02020603050405020304" pitchFamily="18" charset="0"/>
              </a:rPr>
              <a:t>史料实证</a:t>
            </a:r>
            <a:r>
              <a:rPr lang="zh-CN" altLang="en-US" b="1" kern="100">
                <a:solidFill>
                  <a:schemeClr val="tx1"/>
                </a:solidFill>
                <a:latin typeface="微软雅黑" panose="020b0503020204020204" charset="-122"/>
                <a:ea typeface="微软雅黑"/>
                <a:cs typeface="Times New Roman" panose="02020603050405020304" pitchFamily="18" charset="0"/>
              </a:rPr>
              <a:t>：</a:t>
            </a:r>
            <a:r>
              <a:rPr lang="zh-CN" altLang="en-US" kern="100">
                <a:solidFill>
                  <a:schemeClr val="tx1"/>
                </a:solidFill>
                <a:latin typeface="微软雅黑" panose="020b0503020204020204" charset="-122"/>
                <a:ea typeface="微软雅黑"/>
                <a:cs typeface="Times New Roman" panose="02020603050405020304" pitchFamily="18" charset="0"/>
              </a:rPr>
              <a:t>运用史料实证探究汉代察举制，魏晋时期的九品中正制，隋唐时期的科举制，魏晋南朝和隋唐时期的中枢政务机构，唐朝租唐调制和两税法</a:t>
            </a:r>
            <a:endParaRPr lang="zh-CN" altLang="en-US" sz="2000" kern="100">
              <a:solidFill>
                <a:schemeClr val="tx1"/>
              </a:solidFill>
              <a:effectLst/>
              <a:latin typeface="微软雅黑" panose="020b0503020204020204" charset="-122"/>
              <a:ea typeface="微软雅黑"/>
            </a:endParaRPr>
          </a:p>
        </p:txBody>
      </p:sp>
      <p:sp>
        <p:nvSpPr>
          <p:cNvPr id="18" name="流程图: 可选过程 17"/>
          <p:cNvSpPr/>
          <p:nvPr>
            <p:custDataLst>
              <p:tags r:id="rId14"/>
            </p:custDataLst>
          </p:nvPr>
        </p:nvSpPr>
        <p:spPr>
          <a:xfrm>
            <a:off x="3194657" y="3608309"/>
            <a:ext cx="8276850" cy="879335"/>
          </a:xfrm>
          <a:prstGeom prst="flowChartAlternateProcess">
            <a:avLst/>
          </a:prstGeom>
          <a:solidFill>
            <a:schemeClr val="accent2">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ct val="150000"/>
              </a:lnSpc>
            </a:pPr>
            <a:r>
              <a:rPr lang="en-US" altLang="zh-CN" sz="2000" b="1">
                <a:solidFill>
                  <a:schemeClr val="tx1"/>
                </a:solidFill>
                <a:latin typeface="微软雅黑" panose="020b0503020204020204" charset="-122"/>
                <a:ea typeface="微软雅黑"/>
                <a:sym typeface="Arial" pitchFamily="34" charset="0"/>
              </a:rPr>
              <a:t>3</a:t>
            </a:r>
            <a:r>
              <a:rPr lang="zh-CN" altLang="en-US" sz="2000" b="1">
                <a:solidFill>
                  <a:schemeClr val="tx1"/>
                </a:solidFill>
                <a:latin typeface="微软雅黑" panose="020b0503020204020204" charset="-122"/>
                <a:ea typeface="微软雅黑"/>
                <a:sym typeface="Arial" pitchFamily="34" charset="0"/>
              </a:rPr>
              <a:t>、历史解释</a:t>
            </a:r>
            <a:r>
              <a:rPr lang="zh-CN" altLang="en-US" sz="2000">
                <a:solidFill>
                  <a:schemeClr val="tx1"/>
                </a:solidFill>
                <a:latin typeface="微软雅黑" panose="020b0503020204020204" charset="-122"/>
                <a:ea typeface="微软雅黑"/>
                <a:sym typeface="Arial" pitchFamily="34" charset="0"/>
              </a:rPr>
              <a:t>：明确历史解释研思汉唐时期选官制度演变、“汉承秦 解释 制”和隋唐时期中枢政务机构的变动，唐朝的纳绢代役 </a:t>
            </a:r>
            <a:endParaRPr lang="zh-CN" altLang="en-US" sz="2000" kern="100">
              <a:solidFill>
                <a:schemeClr val="tx1"/>
              </a:solidFill>
              <a:latin typeface="微软雅黑" panose="020b0503020204020204" charset="-122"/>
              <a:ea typeface="微软雅黑"/>
            </a:endParaRPr>
          </a:p>
        </p:txBody>
      </p:sp>
      <p:grpSp>
        <p:nvGrpSpPr>
          <p:cNvPr id="21" name="组合 20"/>
          <p:cNvGrpSpPr/>
          <p:nvPr>
            <p:custDataLst>
              <p:tags r:id="rId15"/>
            </p:custDataLst>
          </p:nvPr>
        </p:nvGrpSpPr>
        <p:grpSpPr>
          <a:xfrm>
            <a:off x="0" y="0"/>
            <a:ext cx="11616055" cy="545465"/>
            <a:chOff x="161" y="137"/>
            <a:chExt cx="18293" cy="859"/>
          </a:xfrm>
        </p:grpSpPr>
        <p:grpSp>
          <p:nvGrpSpPr>
            <p:cNvPr id="22" name="组合 21"/>
            <p:cNvGrpSpPr/>
            <p:nvPr>
              <p:custDataLst>
                <p:tags r:id="rId16"/>
              </p:custDataLst>
            </p:nvPr>
          </p:nvGrpSpPr>
          <p:grpSpPr>
            <a:xfrm>
              <a:off x="4872" y="877"/>
              <a:ext cx="13582" cy="119"/>
              <a:chOff x="4872" y="877"/>
              <a:chExt cx="13582" cy="119"/>
            </a:xfrm>
          </p:grpSpPr>
          <p:cxnSp>
            <p:nvCxnSpPr>
              <p:cNvPr id="24" name="直接连接符 23"/>
              <p:cNvCxnSpPr/>
              <p:nvPr>
                <p:custDataLst>
                  <p:tags r:id="rId17"/>
                </p:custDataLst>
              </p:nvPr>
            </p:nvCxnSpPr>
            <p:spPr>
              <a:xfrm>
                <a:off x="4872" y="944"/>
                <a:ext cx="13232" cy="29"/>
              </a:xfrm>
              <a:prstGeom prst="line">
                <a:avLst/>
              </a:prstGeom>
              <a:ln>
                <a:solidFill>
                  <a:srgbClr val="404040"/>
                </a:solidFill>
              </a:ln>
            </p:spPr>
            <p:style>
              <a:lnRef idx="1">
                <a:schemeClr val="accent1"/>
              </a:lnRef>
              <a:fillRef idx="0">
                <a:schemeClr val="accent1"/>
              </a:fillRef>
              <a:effectRef idx="0">
                <a:schemeClr val="accent1"/>
              </a:effectRef>
              <a:fontRef idx="minor">
                <a:schemeClr val="tx1"/>
              </a:fontRef>
            </p:style>
          </p:cxnSp>
          <p:sp>
            <p:nvSpPr>
              <p:cNvPr id="25" name="矩形 24"/>
              <p:cNvSpPr/>
              <p:nvPr>
                <p:custDataLst>
                  <p:tags r:id="rId18"/>
                </p:custDataLst>
              </p:nvPr>
            </p:nvSpPr>
            <p:spPr>
              <a:xfrm>
                <a:off x="14341" y="877"/>
                <a:ext cx="4113" cy="1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23" name="文本框 22"/>
            <p:cNvSpPr txBox="1"/>
            <p:nvPr>
              <p:custDataLst>
                <p:tags r:id="rId19"/>
              </p:custDataLst>
            </p:nvPr>
          </p:nvSpPr>
          <p:spPr>
            <a:xfrm>
              <a:off x="161" y="137"/>
              <a:ext cx="4860" cy="727"/>
            </a:xfrm>
            <a:prstGeom prst="rect">
              <a:avLst/>
            </a:prstGeom>
            <a:solidFill>
              <a:schemeClr val="bg2">
                <a:lumMod val="25000"/>
              </a:schemeClr>
            </a:solidFill>
          </p:spPr>
          <p:style>
            <a:lnRef idx="0">
              <a:schemeClr val="accent1"/>
            </a:lnRef>
            <a:fillRef idx="3">
              <a:schemeClr val="accent1"/>
            </a:fillRef>
            <a:effectRef idx="3">
              <a:schemeClr val="accent1"/>
            </a:effectRef>
            <a:fontRef idx="minor">
              <a:schemeClr val="lt1"/>
            </a:fontRef>
          </p:style>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课标要求 学习目标</a:t>
              </a:r>
              <a:endPar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endParaRPr>
            </a:p>
          </p:txBody>
        </p:sp>
      </p:grpSp>
      <p:cxnSp>
        <p:nvCxnSpPr>
          <p:cNvPr id="27" name="直接连接符 26"/>
          <p:cNvCxnSpPr/>
          <p:nvPr>
            <p:custDataLst>
              <p:tags r:id="rId20"/>
            </p:custDataLst>
          </p:nvPr>
        </p:nvCxnSpPr>
        <p:spPr>
          <a:xfrm>
            <a:off x="3236140" y="474789"/>
            <a:ext cx="8402320" cy="18415"/>
          </a:xfrm>
          <a:prstGeom prst="line">
            <a:avLst/>
          </a:prstGeom>
          <a:ln>
            <a:solidFill>
              <a:srgbClr val="404040"/>
            </a:solidFill>
          </a:ln>
        </p:spPr>
        <p:style>
          <a:lnRef idx="1">
            <a:schemeClr val="accent1"/>
          </a:lnRef>
          <a:fillRef idx="0">
            <a:schemeClr val="accent1"/>
          </a:fillRef>
          <a:effectRef idx="0">
            <a:schemeClr val="accent1"/>
          </a:effectRef>
          <a:fontRef idx="minor">
            <a:schemeClr val="tx1"/>
          </a:fontRef>
        </p:style>
      </p:cxnSp>
      <p:sp>
        <p:nvSpPr>
          <p:cNvPr id="8" name="流程图: 可选过程 7"/>
          <p:cNvSpPr/>
          <p:nvPr>
            <p:custDataLst>
              <p:tags r:id="rId21"/>
            </p:custDataLst>
          </p:nvPr>
        </p:nvSpPr>
        <p:spPr>
          <a:xfrm>
            <a:off x="3229686" y="4578924"/>
            <a:ext cx="8276850" cy="879335"/>
          </a:xfrm>
          <a:prstGeom prst="flowChartAlternateProcess">
            <a:avLst/>
          </a:prstGeom>
          <a:solidFill>
            <a:schemeClr val="accent5">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ct val="150000"/>
              </a:lnSpc>
            </a:pPr>
            <a:r>
              <a:rPr lang="en-US" altLang="zh-CN" sz="2000" b="1">
                <a:solidFill>
                  <a:schemeClr val="tx1"/>
                </a:solidFill>
                <a:latin typeface="微软雅黑" panose="020b0503020204020204" charset="-122"/>
                <a:ea typeface="微软雅黑"/>
                <a:sym typeface="Arial" pitchFamily="34" charset="0"/>
              </a:rPr>
              <a:t>4</a:t>
            </a:r>
            <a:r>
              <a:rPr lang="zh-CN" altLang="en-US" sz="2000" b="1">
                <a:solidFill>
                  <a:schemeClr val="tx1"/>
                </a:solidFill>
                <a:latin typeface="微软雅黑" panose="020b0503020204020204" charset="-122"/>
                <a:ea typeface="微软雅黑"/>
                <a:sym typeface="Arial" pitchFamily="34" charset="0"/>
              </a:rPr>
              <a:t>、唯物史观：</a:t>
            </a:r>
            <a:r>
              <a:rPr lang="zh-CN" altLang="en-US" sz="2000">
                <a:solidFill>
                  <a:schemeClr val="tx1"/>
                </a:solidFill>
                <a:latin typeface="微软雅黑" panose="020b0503020204020204" charset="-122"/>
                <a:ea typeface="微软雅黑"/>
                <a:sym typeface="Arial" pitchFamily="34" charset="0"/>
              </a:rPr>
              <a:t>立足唯物史观认知三国两晋南北朝至隋唐时期的制度建  树体现了我国封建社会的繁荣 </a:t>
            </a:r>
            <a:endParaRPr lang="zh-CN" altLang="en-US" sz="2000" kern="100">
              <a:solidFill>
                <a:schemeClr val="tx1"/>
              </a:solidFill>
              <a:latin typeface="微软雅黑" panose="020b0503020204020204" charset="-122"/>
              <a:ea typeface="微软雅黑"/>
            </a:endParaRPr>
          </a:p>
        </p:txBody>
      </p:sp>
      <p:sp>
        <p:nvSpPr>
          <p:cNvPr id="10" name="流程图: 可选过程 9"/>
          <p:cNvSpPr/>
          <p:nvPr>
            <p:custDataLst>
              <p:tags r:id="rId22"/>
            </p:custDataLst>
          </p:nvPr>
        </p:nvSpPr>
        <p:spPr>
          <a:xfrm>
            <a:off x="3194657" y="5549539"/>
            <a:ext cx="8276850" cy="1080062"/>
          </a:xfrm>
          <a:prstGeom prst="flowChartAlternateProcess">
            <a:avLst/>
          </a:prstGeom>
          <a:solidFill>
            <a:schemeClr val="accent2">
              <a:lumMod val="20000"/>
              <a:lumOff val="80000"/>
            </a:schemeClr>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nSpc>
                <a:spcPct val="150000"/>
              </a:lnSpc>
            </a:pPr>
            <a:r>
              <a:rPr lang="en-US" altLang="zh-CN" sz="2000" b="1">
                <a:solidFill>
                  <a:schemeClr val="tx1"/>
                </a:solidFill>
                <a:latin typeface="微软雅黑" panose="020b0503020204020204" charset="-122"/>
                <a:ea typeface="微软雅黑"/>
              </a:rPr>
              <a:t>5</a:t>
            </a:r>
            <a:r>
              <a:rPr lang="zh-CN" altLang="en-US" sz="2000" b="1">
                <a:solidFill>
                  <a:schemeClr val="tx1"/>
                </a:solidFill>
                <a:latin typeface="微软雅黑" panose="020b0503020204020204" charset="-122"/>
                <a:ea typeface="微软雅黑"/>
              </a:rPr>
              <a:t>、家国情怀：</a:t>
            </a:r>
            <a:r>
              <a:rPr lang="zh-CN" altLang="en-US" sz="2000">
                <a:solidFill>
                  <a:schemeClr val="tx1"/>
                </a:solidFill>
                <a:latin typeface="微软雅黑" panose="020b0503020204020204" charset="-122"/>
                <a:ea typeface="微软雅黑"/>
              </a:rPr>
              <a:t>渗透家国情怀感悟科举制使一批出身社会中下层的读书人通过相对公平的考试参加政权。</a:t>
            </a:r>
            <a:endParaRPr lang="zh-CN" altLang="en-US" sz="2000">
              <a:solidFill>
                <a:schemeClr val="tx1"/>
              </a:solidFill>
              <a:latin typeface="微软雅黑" panose="020b0503020204020204" charset="-122"/>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left)">
                                      <p:cBhvr>
                                        <p:cTn id="7" dur="500"/>
                                        <p:tgtEl>
                                          <p:spTgt spid="3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wipe(left)">
                                      <p:cBhvr>
                                        <p:cTn id="12" dur="500"/>
                                        <p:tgtEl>
                                          <p:spTgt spid="16"/>
                                        </p:tgtEl>
                                      </p:cBhvr>
                                    </p:animEffect>
                                  </p:childTnLst>
                                </p:cTn>
                              </p:par>
                              <p:par>
                                <p:cTn id="13" presetID="22" presetClass="entr" presetSubtype="8" dur="50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wipe(left)">
                                      <p:cBhvr>
                                        <p:cTn id="15" dur="500"/>
                                        <p:tgtEl>
                                          <p:spTgt spid="17"/>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par>
                                <p:cTn id="19" presetID="22" presetClass="entr" presetSubtype="8" dur="50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left)">
                                      <p:cBhvr>
                                        <p:cTn id="21" dur="500"/>
                                        <p:tgtEl>
                                          <p:spTgt spid="8"/>
                                        </p:tgtEl>
                                      </p:cBhvr>
                                    </p:animEffect>
                                  </p:childTnLst>
                                </p:cTn>
                              </p:par>
                              <p:par>
                                <p:cTn id="22" presetID="22" presetClass="entr" presetSubtype="8" dur="50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8" grpId="0"/>
      <p:bldP spid="10"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0" y="-65405"/>
            <a:ext cx="12191365" cy="69227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框 3"/>
          <p:cNvSpPr txBox="1"/>
          <p:nvPr>
            <p:custDataLst>
              <p:tags r:id="rId4"/>
            </p:custDataLst>
          </p:nvPr>
        </p:nvSpPr>
        <p:spPr>
          <a:xfrm>
            <a:off x="127000" y="14541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pPr>
            <a:r>
              <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rPr>
              <a:t>  一、选官制度</a:t>
            </a:r>
            <a:endPar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endParaRPr>
          </a:p>
        </p:txBody>
      </p:sp>
      <p:sp>
        <p:nvSpPr>
          <p:cNvPr id="5" name="文本框 4"/>
          <p:cNvSpPr txBox="1"/>
          <p:nvPr>
            <p:custDataLst>
              <p:tags r:id="rId5"/>
            </p:custDataLst>
          </p:nvPr>
        </p:nvSpPr>
        <p:spPr>
          <a:xfrm>
            <a:off x="127000" y="1568450"/>
            <a:ext cx="12063730"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800" b="1" noProof="0">
                <a:ln>
                  <a:noFill/>
                </a:ln>
                <a:solidFill>
                  <a:schemeClr val="tx1"/>
                </a:solidFill>
                <a:effectLst/>
                <a:uLnTx/>
                <a:uFillTx/>
                <a:latin typeface="黑体" panose="02010609060101010101" charset="-122"/>
                <a:ea typeface="黑体" panose="02010609060101010101" charset="-122"/>
                <a:cs typeface="黑体" panose="02010609060101010101" charset="-122"/>
                <a:sym typeface="+mn-ea"/>
              </a:rPr>
              <a:t>1</a:t>
            </a:r>
            <a:r>
              <a:rPr kumimoji="1" lang="zh-CN" altLang="en-US" sz="2800" b="1" noProof="0">
                <a:ln>
                  <a:noFill/>
                </a:ln>
                <a:solidFill>
                  <a:schemeClr val="tx1"/>
                </a:solidFill>
                <a:effectLst/>
                <a:uLnTx/>
                <a:uFillTx/>
                <a:latin typeface="黑体" panose="02010609060101010101" charset="-122"/>
                <a:ea typeface="黑体" panose="02010609060101010101" charset="-122"/>
                <a:cs typeface="黑体" panose="02010609060101010101" charset="-122"/>
                <a:sym typeface="+mn-ea"/>
              </a:rPr>
              <a:t>、魏晋以前中国选官制度是如何发展变化的？各阶段选官的标准是什么？采取什么样的选官方式？</a:t>
            </a:r>
            <a:endParaRPr kumimoji="1" lang="zh-CN" altLang="en-US" sz="2800" b="1" noProof="0">
              <a:ln>
                <a:noFill/>
              </a:ln>
              <a:solidFill>
                <a:schemeClr val="tx1"/>
              </a:solidFill>
              <a:effectLst/>
              <a:uLnTx/>
              <a:uFillTx/>
              <a:latin typeface="黑体" panose="02010609060101010101" charset="-122"/>
              <a:ea typeface="黑体" panose="02010609060101010101" charset="-122"/>
              <a:cs typeface="黑体" panose="02010609060101010101" charset="-122"/>
              <a:sym typeface="+mn-ea"/>
            </a:endParaRPr>
          </a:p>
        </p:txBody>
      </p:sp>
      <p:sp>
        <p:nvSpPr>
          <p:cNvPr id="6" name="文本框 5"/>
          <p:cNvSpPr txBox="1"/>
          <p:nvPr>
            <p:custDataLst>
              <p:tags r:id="rId6"/>
            </p:custDataLst>
          </p:nvPr>
        </p:nvSpPr>
        <p:spPr>
          <a:xfrm>
            <a:off x="2484120" y="887730"/>
            <a:ext cx="59499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cs typeface="微软雅黑" panose="020b0503020204020204" charset="-122"/>
              </a:rPr>
              <a:t>快速阅读课文</a:t>
            </a:r>
            <a:r>
              <a:rPr lang="en-US" altLang="zh-CN" sz="2400" b="1">
                <a:latin typeface="微软雅黑" panose="020b0503020204020204" charset="-122"/>
                <a:ea typeface="微软雅黑"/>
                <a:cs typeface="微软雅黑" panose="020b0503020204020204" charset="-122"/>
              </a:rPr>
              <a:t>P40--41</a:t>
            </a:r>
            <a:r>
              <a:rPr lang="zh-CN" altLang="en-US" sz="2400" b="1">
                <a:latin typeface="微软雅黑" panose="020b0503020204020204" charset="-122"/>
                <a:ea typeface="微软雅黑"/>
                <a:cs typeface="微软雅黑" panose="020b0503020204020204" charset="-122"/>
              </a:rPr>
              <a:t>，思考以下问题：</a:t>
            </a:r>
            <a:endParaRPr lang="zh-CN" altLang="en-US" sz="2400" b="1">
              <a:latin typeface="微软雅黑" panose="020b0503020204020204" charset="-122"/>
              <a:ea typeface="微软雅黑"/>
              <a:cs typeface="微软雅黑" panose="020b0503020204020204" charset="-122"/>
            </a:endParaRPr>
          </a:p>
        </p:txBody>
      </p:sp>
      <p:sp>
        <p:nvSpPr>
          <p:cNvPr id="7" name="文本框 6"/>
          <p:cNvSpPr txBox="1"/>
          <p:nvPr>
            <p:custDataLst>
              <p:tags r:id="rId7"/>
            </p:custDataLst>
          </p:nvPr>
        </p:nvSpPr>
        <p:spPr>
          <a:xfrm>
            <a:off x="127000" y="2467610"/>
            <a:ext cx="12063730"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黑体" panose="02010609060101010101" charset="-122"/>
                <a:ea typeface="黑体" panose="02010609060101010101" charset="-122"/>
                <a:cs typeface="黑体" panose="02010609060101010101" charset="-122"/>
              </a:rPr>
              <a:t>2</a:t>
            </a:r>
            <a:r>
              <a:rPr lang="zh-CN" altLang="en-US" sz="2800" b="1">
                <a:solidFill>
                  <a:schemeClr val="tx1"/>
                </a:solidFill>
                <a:latin typeface="黑体" panose="02010609060101010101" charset="-122"/>
                <a:ea typeface="黑体" panose="02010609060101010101" charset="-122"/>
                <a:cs typeface="黑体" panose="02010609060101010101" charset="-122"/>
              </a:rPr>
              <a:t>、魏晋时期的选官制度是什么？在什么样的背景下产生的？选官的方式是什么？选官的标准有什么变化？产生了什么影响？</a:t>
            </a:r>
            <a:endParaRPr lang="zh-CN" altLang="en-US" sz="2800" b="1">
              <a:solidFill>
                <a:schemeClr val="tx1"/>
              </a:solidFill>
              <a:latin typeface="黑体" panose="02010609060101010101" charset="-122"/>
              <a:ea typeface="黑体" panose="02010609060101010101" charset="-122"/>
              <a:cs typeface="黑体" panose="02010609060101010101" charset="-122"/>
            </a:endParaRPr>
          </a:p>
        </p:txBody>
      </p:sp>
      <p:sp>
        <p:nvSpPr>
          <p:cNvPr id="8" name="文本框 7"/>
          <p:cNvSpPr txBox="1"/>
          <p:nvPr>
            <p:custDataLst>
              <p:tags r:id="rId8"/>
            </p:custDataLst>
          </p:nvPr>
        </p:nvSpPr>
        <p:spPr>
          <a:xfrm>
            <a:off x="635" y="3367405"/>
            <a:ext cx="12079605"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黑体" panose="02010609060101010101" charset="-122"/>
                <a:ea typeface="黑体" panose="02010609060101010101" charset="-122"/>
                <a:cs typeface="黑体" panose="02010609060101010101" charset="-122"/>
              </a:rPr>
              <a:t>3</a:t>
            </a:r>
            <a:r>
              <a:rPr lang="zh-CN" altLang="en-US" sz="2800" b="1">
                <a:solidFill>
                  <a:schemeClr val="tx1"/>
                </a:solidFill>
                <a:latin typeface="黑体" panose="02010609060101010101" charset="-122"/>
                <a:ea typeface="黑体" panose="02010609060101010101" charset="-122"/>
                <a:cs typeface="黑体" panose="02010609060101010101" charset="-122"/>
              </a:rPr>
              <a:t>、隋唐时期选官制度有怎样的创新？产生的背景是什么？又是如何发展完善的？</a:t>
            </a:r>
            <a:endParaRPr lang="zh-CN" altLang="en-US" sz="2800" b="1">
              <a:solidFill>
                <a:schemeClr val="tx1"/>
              </a:solidFill>
              <a:latin typeface="黑体" panose="02010609060101010101" charset="-122"/>
              <a:ea typeface="黑体" panose="02010609060101010101" charset="-122"/>
              <a:cs typeface="黑体" panose="02010609060101010101" charset="-122"/>
            </a:endParaRPr>
          </a:p>
        </p:txBody>
      </p:sp>
      <p:sp>
        <p:nvSpPr>
          <p:cNvPr id="9" name="文本框 8"/>
          <p:cNvSpPr txBox="1"/>
          <p:nvPr>
            <p:custDataLst>
              <p:tags r:id="rId9"/>
            </p:custDataLst>
          </p:nvPr>
        </p:nvSpPr>
        <p:spPr>
          <a:xfrm>
            <a:off x="635" y="4215130"/>
            <a:ext cx="628015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黑体" panose="02010609060101010101" charset="-122"/>
                <a:ea typeface="黑体" panose="02010609060101010101" charset="-122"/>
                <a:cs typeface="黑体" panose="02010609060101010101" charset="-122"/>
              </a:rPr>
              <a:t>4</a:t>
            </a:r>
            <a:r>
              <a:rPr lang="zh-CN" altLang="en-US" sz="2800" b="1">
                <a:solidFill>
                  <a:schemeClr val="tx1"/>
                </a:solidFill>
                <a:latin typeface="黑体" panose="02010609060101010101" charset="-122"/>
                <a:ea typeface="黑体" panose="02010609060101010101" charset="-122"/>
                <a:cs typeface="黑体" panose="02010609060101010101" charset="-122"/>
              </a:rPr>
              <a:t>、如何评价科举制？</a:t>
            </a:r>
            <a:endParaRPr lang="zh-CN" altLang="en-US" sz="2800" b="1">
              <a:solidFill>
                <a:schemeClr val="tx1"/>
              </a:solidFill>
              <a:latin typeface="黑体" panose="02010609060101010101" charset="-122"/>
              <a:ea typeface="黑体" panose="02010609060101010101" charset="-122"/>
              <a:cs typeface="黑体" panose="02010609060101010101" charset="-122"/>
            </a:endParaRPr>
          </a:p>
        </p:txBody>
      </p:sp>
      <p:pic>
        <p:nvPicPr>
          <p:cNvPr id="108" name="图片 107"/>
          <p:cNvPicPr/>
          <p:nvPr>
            <p:custDataLst>
              <p:tags r:id="rId11"/>
            </p:custDataLst>
          </p:nvPr>
        </p:nvPicPr>
        <p:blipFill>
          <a:blip r:embed="rId10"/>
          <a:stretch>
            <a:fillRect/>
          </a:stretch>
        </p:blipFill>
        <p:spPr>
          <a:xfrm>
            <a:off x="7705090" y="4217670"/>
            <a:ext cx="4023995" cy="2594610"/>
          </a:xfrm>
          <a:prstGeom prst="roundRect">
            <a:avLst/>
          </a:prstGeom>
          <a:noFill/>
          <a:ln w="9525">
            <a:noFill/>
          </a:ln>
        </p:spPr>
      </p:pic>
      <p:pic>
        <p:nvPicPr>
          <p:cNvPr id="11" name="图片 10"/>
          <p:cNvPicPr>
            <a:picLocks noChangeAspect="1"/>
          </p:cNvPicPr>
          <p:nvPr>
            <p:custDataLst>
              <p:tags r:id="rId13"/>
            </p:custDataLst>
          </p:nvPr>
        </p:nvPicPr>
        <p:blipFill>
          <a:blip r:embed="rId12"/>
          <a:srcRect b="5274"/>
          <a:stretch>
            <a:fillRect/>
          </a:stretch>
        </p:blipFill>
        <p:spPr>
          <a:xfrm>
            <a:off x="2371090" y="4744720"/>
            <a:ext cx="3028950" cy="2087245"/>
          </a:xfrm>
          <a:prstGeom prst="roundRect">
            <a:avLst/>
          </a:prstGeom>
        </p:spPr>
      </p:pic>
      <p:pic>
        <p:nvPicPr>
          <p:cNvPr id="6148" name="Picture 4"/>
          <p:cNvPicPr>
            <a:picLocks noChangeAspect="1" noChangeArrowheads="1"/>
          </p:cNvPicPr>
          <p:nvPr>
            <p:custDataLst>
              <p:tags r:id="rId15"/>
            </p:custDataLst>
          </p:nvPr>
        </p:nvPicPr>
        <p:blipFill>
          <a:blip r:embed="rId14">
            <a:extLst>
              <a:ext uri="{28A0092B-C50C-407E-A947-70E740481C1C}">
                <a14:useLocalDpi xmlns:a14="http://schemas.microsoft.com/office/drawing/2010/main" val="0"/>
              </a:ext>
            </a:extLst>
          </a:blip>
          <a:stretch>
            <a:fillRect/>
          </a:stretch>
        </p:blipFill>
        <p:spPr bwMode="auto">
          <a:xfrm>
            <a:off x="419736" y="756673"/>
            <a:ext cx="1908175"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3"/>
          <p:cNvPicPr>
            <a:picLocks noChangeAspect="1"/>
          </p:cNvPicPr>
          <p:nvPr>
            <p:custDataLst>
              <p:tags r:id="rId17"/>
            </p:custDataLst>
          </p:nvPr>
        </p:nvPicPr>
        <p:blipFill>
          <a:blip r:embed="rId16"/>
          <a:stretch>
            <a:fillRect/>
          </a:stretch>
        </p:blipFill>
        <p:spPr>
          <a:xfrm flipH="1">
            <a:off x="12344400" y="11912600"/>
            <a:ext cx="0" cy="0"/>
          </a:xfrm>
          <a:prstGeom prst="rect">
            <a:avLst/>
          </a:prstGeom>
          <a:ln>
            <a:noFill/>
          </a:ln>
        </p:spPr>
      </p:pic>
    </p:spTree>
    <p:custDataLst>
      <p:tags r:id="rId18"/>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13" name="组合 12"/>
          <p:cNvGrpSpPr/>
          <p:nvPr>
            <p:custDataLst>
              <p:tags r:id="rId4"/>
            </p:custDataLst>
          </p:nvPr>
        </p:nvGrpSpPr>
        <p:grpSpPr>
          <a:xfrm>
            <a:off x="167640" y="279400"/>
            <a:ext cx="11616055" cy="545465"/>
            <a:chOff x="161" y="137"/>
            <a:chExt cx="18293" cy="859"/>
          </a:xfrm>
        </p:grpSpPr>
        <p:grpSp>
          <p:nvGrpSpPr>
            <p:cNvPr id="14" name="组合 13"/>
            <p:cNvGrpSpPr/>
            <p:nvPr>
              <p:custDataLst>
                <p:tags r:id="rId5"/>
              </p:custDataLst>
            </p:nvPr>
          </p:nvGrpSpPr>
          <p:grpSpPr>
            <a:xfrm>
              <a:off x="4872" y="877"/>
              <a:ext cx="13582" cy="119"/>
              <a:chOff x="4872" y="877"/>
              <a:chExt cx="13582" cy="119"/>
            </a:xfrm>
          </p:grpSpPr>
          <p:cxnSp>
            <p:nvCxnSpPr>
              <p:cNvPr id="16" name="直接连接符 15"/>
              <p:cNvCxnSpPr/>
              <p:nvPr>
                <p:custDataLst>
                  <p:tags r:id="rId6"/>
                </p:custDataLst>
              </p:nvPr>
            </p:nvCxnSpPr>
            <p:spPr>
              <a:xfrm>
                <a:off x="4872" y="944"/>
                <a:ext cx="13232" cy="29"/>
              </a:xfrm>
              <a:prstGeom prst="line">
                <a:avLst/>
              </a:prstGeom>
              <a:ln>
                <a:solidFill>
                  <a:srgbClr val="404040"/>
                </a:solidFill>
              </a:ln>
            </p:spPr>
            <p:style>
              <a:lnRef idx="1">
                <a:schemeClr val="accent1"/>
              </a:lnRef>
              <a:fillRef idx="0">
                <a:schemeClr val="accent1"/>
              </a:fillRef>
              <a:effectRef idx="0">
                <a:schemeClr val="accent1"/>
              </a:effectRef>
              <a:fontRef idx="minor">
                <a:schemeClr val="tx1"/>
              </a:fontRef>
            </p:style>
          </p:cxnSp>
          <p:sp>
            <p:nvSpPr>
              <p:cNvPr id="17" name="矩形 16"/>
              <p:cNvSpPr/>
              <p:nvPr>
                <p:custDataLst>
                  <p:tags r:id="rId7"/>
                </p:custDataLst>
              </p:nvPr>
            </p:nvSpPr>
            <p:spPr>
              <a:xfrm>
                <a:off x="14341" y="877"/>
                <a:ext cx="4113" cy="1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5" name="文本框 14"/>
            <p:cNvSpPr txBox="1"/>
            <p:nvPr>
              <p:custDataLst>
                <p:tags r:id="rId8"/>
              </p:custDataLst>
            </p:nvPr>
          </p:nvSpPr>
          <p:spPr>
            <a:xfrm>
              <a:off x="161" y="137"/>
              <a:ext cx="9219" cy="727"/>
            </a:xfrm>
            <a:prstGeom prst="rect">
              <a:avLst/>
            </a:prstGeom>
            <a:solidFill>
              <a:schemeClr val="bg2">
                <a:lumMod val="25000"/>
              </a:schemeClr>
            </a:solidFill>
          </p:spPr>
          <p:style>
            <a:lnRef idx="0">
              <a:schemeClr val="accent1"/>
            </a:lnRef>
            <a:fillRef idx="3">
              <a:schemeClr val="accent1"/>
            </a:fillRef>
            <a:effectRef idx="3">
              <a:schemeClr val="accent1"/>
            </a:effectRef>
            <a:fontRef idx="minor">
              <a:schemeClr val="lt1"/>
            </a:fontRef>
          </p:style>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政治之基 选官制度</a:t>
              </a:r>
              <a:r>
                <a:rPr lang="en-US" altLang="zh-CN"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a:t>
              </a:r>
              <a:r>
                <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核心素养落实</a:t>
              </a:r>
              <a:endPar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endParaRPr>
            </a:p>
          </p:txBody>
        </p:sp>
      </p:grpSp>
      <p:sp>
        <p:nvSpPr>
          <p:cNvPr id="21" name="文本框 20"/>
          <p:cNvSpPr txBox="1"/>
          <p:nvPr>
            <p:custDataLst>
              <p:tags r:id="rId9"/>
            </p:custDataLst>
          </p:nvPr>
        </p:nvSpPr>
        <p:spPr>
          <a:xfrm>
            <a:off x="7813554" y="3623287"/>
            <a:ext cx="1236998"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a:solidFill>
                  <a:schemeClr val="bg1"/>
                </a:solidFill>
                <a:latin typeface="微软雅黑" panose="020b0503020204020204" charset="-122"/>
                <a:ea typeface="微软雅黑"/>
                <a:cs typeface="方正清楷 简" panose="02000500000000000000" charset="-122"/>
              </a:rPr>
              <a:t>581</a:t>
            </a:r>
            <a:r>
              <a:rPr lang="zh-CN" altLang="en-US" sz="2400" b="1">
                <a:solidFill>
                  <a:schemeClr val="bg1"/>
                </a:solidFill>
                <a:latin typeface="微软雅黑" panose="020b0503020204020204" charset="-122"/>
                <a:ea typeface="微软雅黑"/>
                <a:cs typeface="方正清楷 简" panose="02000500000000000000" charset="-122"/>
              </a:rPr>
              <a:t>年</a:t>
            </a:r>
            <a:endParaRPr lang="zh-CN" altLang="en-US" sz="2400" b="1">
              <a:solidFill>
                <a:schemeClr val="bg1"/>
              </a:solidFill>
              <a:latin typeface="微软雅黑" panose="020b0503020204020204" charset="-122"/>
              <a:ea typeface="微软雅黑"/>
              <a:cs typeface="方正清楷 简" panose="02000500000000000000" charset="-122"/>
            </a:endParaRPr>
          </a:p>
        </p:txBody>
      </p:sp>
      <p:sp>
        <p:nvSpPr>
          <p:cNvPr id="28" name="文本框 27"/>
          <p:cNvSpPr txBox="1"/>
          <p:nvPr>
            <p:custDataLst>
              <p:tags r:id="rId10"/>
            </p:custDataLst>
          </p:nvPr>
        </p:nvSpPr>
        <p:spPr>
          <a:xfrm>
            <a:off x="6524625" y="33193"/>
            <a:ext cx="2265818" cy="707886"/>
          </a:xfrm>
          <a:prstGeom prst="rect">
            <a:avLst/>
          </a:prstGeom>
          <a:solidFill>
            <a:schemeClr val="bg1"/>
          </a:solidFill>
        </p:spPr>
        <p:txBody>
          <a:bodyPr wrap="square" rtlCol="0">
            <a:spAutoFit/>
            <a:scene3d>
              <a:camera prst="isometricOffAxis1Righ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chemeClr val="accent4"/>
                </a:solidFill>
                <a:effectLst>
                  <a:glow rad="101600">
                    <a:schemeClr val="accent4">
                      <a:satMod val="175000"/>
                      <a:alpha val="40000"/>
                    </a:schemeClr>
                  </a:glow>
                  <a:outerShdw blurRad="38100" dist="38100" dir="2700000" algn="tl">
                    <a:srgbClr val="000000">
                      <a:alpha val="43137"/>
                    </a:srgbClr>
                  </a:outerShdw>
                  <a:reflection blurRad="6350" stA="55000" endA="50" endPos="85000" dist="60007" dir="5400000" sy="-100000" algn="bl" rotWithShape="0"/>
                </a:effectLst>
                <a:latin typeface="楷体" panose="02010609060101010101" charset="-122"/>
                <a:ea typeface="楷体" panose="02010609060101010101" charset="-122"/>
                <a:sym typeface="+mn-ea"/>
              </a:rPr>
              <a:t>时空观念</a:t>
            </a:r>
            <a:endParaRPr lang="zh-CN" altLang="en-US" sz="4000" b="1">
              <a:solidFill>
                <a:schemeClr val="accent4"/>
              </a:solidFill>
              <a:effectLst>
                <a:glow rad="101600">
                  <a:schemeClr val="accent4">
                    <a:satMod val="175000"/>
                    <a:alpha val="40000"/>
                  </a:schemeClr>
                </a:glow>
                <a:outerShdw blurRad="38100" dist="38100" dir="2700000" algn="tl">
                  <a:srgbClr val="000000">
                    <a:alpha val="43137"/>
                  </a:srgbClr>
                </a:outerShdw>
                <a:reflection blurRad="6350" stA="55000" endA="50" endPos="85000" dist="60007" dir="5400000" sy="-100000" algn="bl" rotWithShape="0"/>
              </a:effectLst>
              <a:latin typeface="楷体" panose="02010609060101010101" charset="-122"/>
              <a:ea typeface="楷体" panose="02010609060101010101" charset="-122"/>
              <a:sym typeface="+mn-ea"/>
            </a:endParaRPr>
          </a:p>
        </p:txBody>
      </p:sp>
      <p:cxnSp>
        <p:nvCxnSpPr>
          <p:cNvPr id="30" name="直接连接符 29"/>
          <p:cNvCxnSpPr/>
          <p:nvPr>
            <p:custDataLst>
              <p:tags r:id="rId11"/>
            </p:custDataLst>
          </p:nvPr>
        </p:nvCxnSpPr>
        <p:spPr>
          <a:xfrm>
            <a:off x="3359687" y="1960124"/>
            <a:ext cx="159484" cy="422875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custDataLst>
              <p:tags r:id="rId12"/>
            </p:custDataLst>
          </p:nvPr>
        </p:nvCxnSpPr>
        <p:spPr>
          <a:xfrm>
            <a:off x="549906" y="4420755"/>
            <a:ext cx="524211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43"/>
          <p:cNvSpPr txBox="1"/>
          <p:nvPr>
            <p:custDataLst>
              <p:tags r:id="rId13"/>
            </p:custDataLst>
          </p:nvPr>
        </p:nvSpPr>
        <p:spPr>
          <a:xfrm>
            <a:off x="4613112" y="2186617"/>
            <a:ext cx="1131472" cy="461665"/>
          </a:xfrm>
          <a:prstGeom prst="rect">
            <a:avLst/>
          </a:prstGeom>
          <a:solidFill>
            <a:schemeClr val="tx1"/>
          </a:solidFill>
          <a:ln w="9525">
            <a:noFill/>
          </a:ln>
        </p:spPr>
        <p:txBody>
          <a:bodyPr wrap="square"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bg1"/>
                </a:solidFill>
                <a:effectLst>
                  <a:outerShdw blurRad="38100" dist="25400" dir="5400000" algn="ctr" rotWithShape="0">
                    <a:srgbClr val="6E747A">
                      <a:alpha val="43000"/>
                    </a:srgbClr>
                  </a:outerShdw>
                </a:effectLst>
                <a:latin typeface="微软雅黑" panose="020b0503020204020204" charset="-122"/>
                <a:ea typeface="微软雅黑"/>
              </a:rPr>
              <a:t>察举制</a:t>
            </a:r>
            <a:endParaRPr lang="zh-CN" altLang="en-US" sz="2400" b="1">
              <a:solidFill>
                <a:schemeClr val="bg1"/>
              </a:solidFill>
              <a:effectLst>
                <a:outerShdw blurRad="38100" dist="25400" dir="5400000" algn="ctr" rotWithShape="0">
                  <a:srgbClr val="6E747A">
                    <a:alpha val="43000"/>
                  </a:srgbClr>
                </a:outerShdw>
              </a:effectLst>
              <a:latin typeface="微软雅黑" panose="020b0503020204020204" charset="-122"/>
              <a:ea typeface="微软雅黑"/>
            </a:endParaRPr>
          </a:p>
        </p:txBody>
      </p:sp>
      <p:sp>
        <p:nvSpPr>
          <p:cNvPr id="5" name="TextBox 58"/>
          <p:cNvSpPr txBox="1"/>
          <p:nvPr>
            <p:custDataLst>
              <p:tags r:id="rId14"/>
            </p:custDataLst>
          </p:nvPr>
        </p:nvSpPr>
        <p:spPr>
          <a:xfrm>
            <a:off x="7355887" y="2162423"/>
            <a:ext cx="1731266" cy="461665"/>
          </a:xfrm>
          <a:prstGeom prst="rect">
            <a:avLst/>
          </a:prstGeom>
          <a:solidFill>
            <a:schemeClr val="tx1"/>
          </a:solidFill>
          <a:ln w="9525">
            <a:noFill/>
          </a:ln>
        </p:spPr>
        <p:txBody>
          <a:bodyPr wrap="square"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bg1"/>
                </a:solidFill>
                <a:effectLst>
                  <a:outerShdw blurRad="38100" dist="25400" dir="5400000" algn="ctr" rotWithShape="0">
                    <a:srgbClr val="6E747A">
                      <a:alpha val="43000"/>
                    </a:srgbClr>
                  </a:outerShdw>
                </a:effectLst>
                <a:latin typeface="微软雅黑" panose="020b0503020204020204" charset="-122"/>
                <a:ea typeface="微软雅黑"/>
              </a:rPr>
              <a:t>九品中正制</a:t>
            </a:r>
            <a:endParaRPr lang="zh-CN" altLang="en-US" sz="2400">
              <a:ln w="22225">
                <a:solidFill>
                  <a:schemeClr val="accent2"/>
                </a:solidFill>
                <a:prstDash val="solid"/>
              </a:ln>
              <a:solidFill>
                <a:schemeClr val="bg1"/>
              </a:solidFill>
              <a:effectLst/>
              <a:latin typeface="微软雅黑" panose="020b0503020204020204" charset="-122"/>
              <a:ea typeface="微软雅黑"/>
            </a:endParaRPr>
          </a:p>
        </p:txBody>
      </p:sp>
      <p:cxnSp>
        <p:nvCxnSpPr>
          <p:cNvPr id="6" name="直接箭头连接符 5"/>
          <p:cNvCxnSpPr/>
          <p:nvPr>
            <p:custDataLst>
              <p:tags r:id="rId15"/>
            </p:custDataLst>
          </p:nvPr>
        </p:nvCxnSpPr>
        <p:spPr>
          <a:xfrm>
            <a:off x="5769322" y="2440471"/>
            <a:ext cx="1510606" cy="0"/>
          </a:xfrm>
          <a:prstGeom prst="straightConnector1">
            <a:avLst/>
          </a:prstGeom>
          <a:ln w="50800">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7" name="TextBox 22"/>
          <p:cNvSpPr txBox="1"/>
          <p:nvPr>
            <p:custDataLst>
              <p:tags r:id="rId16"/>
            </p:custDataLst>
          </p:nvPr>
        </p:nvSpPr>
        <p:spPr>
          <a:xfrm>
            <a:off x="5732862" y="2508903"/>
            <a:ext cx="1533525" cy="460375"/>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楷体" panose="02010609060101010101" charset="-122"/>
                <a:ea typeface="楷体" panose="02010609060101010101" charset="-122"/>
              </a:rPr>
              <a:t>汉末动荡</a:t>
            </a:r>
            <a:endParaRPr lang="zh-CN" altLang="en-US" sz="2400" b="1">
              <a:latin typeface="楷体" panose="02010609060101010101" charset="-122"/>
              <a:ea typeface="楷体" panose="02010609060101010101" charset="-122"/>
            </a:endParaRPr>
          </a:p>
        </p:txBody>
      </p:sp>
      <p:sp>
        <p:nvSpPr>
          <p:cNvPr id="39" name="TextBox 73"/>
          <p:cNvSpPr txBox="1"/>
          <p:nvPr>
            <p:custDataLst>
              <p:tags r:id="rId17"/>
            </p:custDataLst>
          </p:nvPr>
        </p:nvSpPr>
        <p:spPr>
          <a:xfrm>
            <a:off x="8990674" y="1911326"/>
            <a:ext cx="1441450"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楷体" panose="02010609060101010101" charset="-122"/>
                <a:ea typeface="楷体" panose="02010609060101010101" charset="-122"/>
              </a:rPr>
              <a:t>士族没落</a:t>
            </a:r>
            <a:endParaRPr lang="zh-CN" altLang="en-US" sz="2400">
              <a:latin typeface="Rockwell" panose="02060603020205020403" pitchFamily="18" charset="0"/>
              <a:ea typeface="方正姚体" panose="02010601030101010101" pitchFamily="2" charset="-122"/>
            </a:endParaRPr>
          </a:p>
        </p:txBody>
      </p:sp>
      <p:sp>
        <p:nvSpPr>
          <p:cNvPr id="40" name="TextBox 75"/>
          <p:cNvSpPr txBox="1"/>
          <p:nvPr>
            <p:custDataLst>
              <p:tags r:id="rId18"/>
            </p:custDataLst>
          </p:nvPr>
        </p:nvSpPr>
        <p:spPr>
          <a:xfrm>
            <a:off x="5734449" y="1744713"/>
            <a:ext cx="1531938"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楷体" panose="02010609060101010101" charset="-122"/>
                <a:ea typeface="楷体" panose="02010609060101010101" charset="-122"/>
              </a:rPr>
              <a:t>察举弊端</a:t>
            </a:r>
            <a:endParaRPr lang="zh-CN" altLang="en-US" sz="2400" b="1">
              <a:latin typeface="楷体" panose="02010609060101010101" charset="-122"/>
              <a:ea typeface="楷体" panose="02010609060101010101" charset="-122"/>
            </a:endParaRPr>
          </a:p>
        </p:txBody>
      </p:sp>
      <p:sp>
        <p:nvSpPr>
          <p:cNvPr id="42" name="TextBox 58"/>
          <p:cNvSpPr txBox="1"/>
          <p:nvPr>
            <p:custDataLst>
              <p:tags r:id="rId19"/>
            </p:custDataLst>
          </p:nvPr>
        </p:nvSpPr>
        <p:spPr>
          <a:xfrm>
            <a:off x="10343655" y="2140868"/>
            <a:ext cx="1118299" cy="461665"/>
          </a:xfrm>
          <a:prstGeom prst="rect">
            <a:avLst/>
          </a:prstGeom>
          <a:solidFill>
            <a:schemeClr val="tx1"/>
          </a:solidFill>
          <a:ln w="9525">
            <a:noFill/>
          </a:ln>
        </p:spPr>
        <p:txBody>
          <a:bodyPr wrap="square"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bg1"/>
                </a:solidFill>
                <a:effectLst>
                  <a:outerShdw blurRad="38100" dist="25400" dir="5400000" algn="ctr" rotWithShape="0">
                    <a:srgbClr val="6E747A">
                      <a:alpha val="43000"/>
                    </a:srgbClr>
                  </a:outerShdw>
                </a:effectLst>
                <a:latin typeface="微软雅黑" panose="020b0503020204020204" charset="-122"/>
                <a:ea typeface="微软雅黑"/>
              </a:rPr>
              <a:t>科举制</a:t>
            </a:r>
            <a:endParaRPr lang="zh-CN" altLang="en-US" sz="2400" b="1">
              <a:solidFill>
                <a:schemeClr val="bg1"/>
              </a:solidFill>
              <a:effectLst>
                <a:outerShdw blurRad="38100" dist="25400" dir="5400000" algn="ctr" rotWithShape="0">
                  <a:srgbClr val="6E747A">
                    <a:alpha val="43000"/>
                  </a:srgbClr>
                </a:outerShdw>
              </a:effectLst>
              <a:latin typeface="微软雅黑" panose="020b0503020204020204" charset="-122"/>
              <a:ea typeface="微软雅黑"/>
            </a:endParaRPr>
          </a:p>
        </p:txBody>
      </p:sp>
      <p:sp>
        <p:nvSpPr>
          <p:cNvPr id="43" name="TextBox 73"/>
          <p:cNvSpPr txBox="1"/>
          <p:nvPr>
            <p:custDataLst>
              <p:tags r:id="rId20"/>
            </p:custDataLst>
          </p:nvPr>
        </p:nvSpPr>
        <p:spPr>
          <a:xfrm>
            <a:off x="8990674" y="2362176"/>
            <a:ext cx="1531938" cy="460375"/>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hangingPunct="0">
              <a:buClrTx/>
              <a:buSzTx/>
              <a:buFontTx/>
            </a:pPr>
            <a:r>
              <a:rPr lang="zh-CN" altLang="en-US" sz="2400" b="1">
                <a:latin typeface="楷体" panose="02010609060101010101" charset="-122"/>
                <a:ea typeface="楷体" panose="02010609060101010101" charset="-122"/>
              </a:rPr>
              <a:t>强化考试</a:t>
            </a:r>
            <a:endParaRPr lang="zh-CN" altLang="en-US" sz="2400" b="1">
              <a:latin typeface="楷体" panose="02010609060101010101" charset="-122"/>
              <a:ea typeface="楷体" panose="02010609060101010101" charset="-122"/>
            </a:endParaRPr>
          </a:p>
        </p:txBody>
      </p:sp>
      <p:cxnSp>
        <p:nvCxnSpPr>
          <p:cNvPr id="44" name="直接箭头连接符 43"/>
          <p:cNvCxnSpPr/>
          <p:nvPr>
            <p:custDataLst>
              <p:tags r:id="rId21"/>
            </p:custDataLst>
          </p:nvPr>
        </p:nvCxnSpPr>
        <p:spPr>
          <a:xfrm>
            <a:off x="73404" y="3310233"/>
            <a:ext cx="11775036" cy="33013"/>
          </a:xfrm>
          <a:prstGeom prst="straightConnector1">
            <a:avLst/>
          </a:prstGeom>
          <a:ln w="28575">
            <a:solidFill>
              <a:schemeClr val="accent1"/>
            </a:solidFill>
            <a:tailEnd type="arrow"/>
          </a:ln>
        </p:spPr>
        <p:style>
          <a:lnRef idx="1">
            <a:schemeClr val="dk1"/>
          </a:lnRef>
          <a:fillRef idx="0">
            <a:schemeClr val="dk1"/>
          </a:fillRef>
          <a:effectRef idx="0">
            <a:schemeClr val="dk1"/>
          </a:effectRef>
          <a:fontRef idx="minor">
            <a:schemeClr val="tx1"/>
          </a:fontRef>
        </p:style>
      </p:cxnSp>
      <p:sp>
        <p:nvSpPr>
          <p:cNvPr id="45" name="TextBox 16"/>
          <p:cNvSpPr txBox="1"/>
          <p:nvPr>
            <p:custDataLst>
              <p:tags r:id="rId22"/>
            </p:custDataLst>
          </p:nvPr>
        </p:nvSpPr>
        <p:spPr>
          <a:xfrm>
            <a:off x="4332980" y="3666386"/>
            <a:ext cx="1030516" cy="400110"/>
          </a:xfrm>
          <a:prstGeom prst="rect">
            <a:avLst/>
          </a:prstGeom>
          <a:noFill/>
          <a:ln w="12700">
            <a:solidFill>
              <a:schemeClr val="accent1"/>
            </a:solid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zh-CN" sz="2000" b="1">
                <a:latin typeface="方正粗黑宋简体" panose="02000000000000000000" pitchFamily="2" charset="-122"/>
                <a:ea typeface="方正粗黑宋简体" panose="02000000000000000000" pitchFamily="2" charset="-122"/>
              </a:rPr>
              <a:t>BC202</a:t>
            </a:r>
            <a:endParaRPr lang="en-US" altLang="zh-CN" sz="2000" b="1">
              <a:latin typeface="方正粗黑宋简体" panose="02000000000000000000" pitchFamily="2" charset="-122"/>
              <a:ea typeface="方正粗黑宋简体" panose="02000000000000000000" pitchFamily="2" charset="-122"/>
            </a:endParaRPr>
          </a:p>
        </p:txBody>
      </p:sp>
      <p:cxnSp>
        <p:nvCxnSpPr>
          <p:cNvPr id="46" name="直接连接符 45"/>
          <p:cNvCxnSpPr/>
          <p:nvPr>
            <p:custDataLst>
              <p:tags r:id="rId23"/>
            </p:custDataLst>
          </p:nvPr>
        </p:nvCxnSpPr>
        <p:spPr>
          <a:xfrm flipH="1">
            <a:off x="7172779" y="3178787"/>
            <a:ext cx="0" cy="444500"/>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sp>
        <p:nvSpPr>
          <p:cNvPr id="47" name="TextBox 27"/>
          <p:cNvSpPr txBox="1"/>
          <p:nvPr>
            <p:custDataLst>
              <p:tags r:id="rId24"/>
            </p:custDataLst>
          </p:nvPr>
        </p:nvSpPr>
        <p:spPr>
          <a:xfrm>
            <a:off x="6726179" y="3642319"/>
            <a:ext cx="970054" cy="400110"/>
          </a:xfrm>
          <a:prstGeom prst="rect">
            <a:avLst/>
          </a:prstGeom>
          <a:noFill/>
          <a:ln w="12700">
            <a:solidFill>
              <a:schemeClr val="accent1"/>
            </a:solid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zh-CN" sz="2000" b="1">
                <a:latin typeface="方正粗黑宋简体" panose="02000000000000000000" pitchFamily="2" charset="-122"/>
                <a:ea typeface="方正粗黑宋简体" panose="02000000000000000000" pitchFamily="2" charset="-122"/>
              </a:rPr>
              <a:t>220</a:t>
            </a:r>
            <a:r>
              <a:rPr lang="zh-CN" altLang="en-US" sz="2000" b="1">
                <a:latin typeface="方正粗黑宋简体" panose="02000000000000000000" pitchFamily="2" charset="-122"/>
                <a:ea typeface="方正粗黑宋简体" panose="02000000000000000000" pitchFamily="2" charset="-122"/>
              </a:rPr>
              <a:t>年</a:t>
            </a:r>
            <a:endParaRPr lang="en-US" altLang="zh-CN" sz="2000" b="1">
              <a:latin typeface="方正粗黑宋简体" panose="02000000000000000000" pitchFamily="2" charset="-122"/>
              <a:ea typeface="方正粗黑宋简体" panose="02000000000000000000" pitchFamily="2" charset="-122"/>
            </a:endParaRPr>
          </a:p>
        </p:txBody>
      </p:sp>
      <p:sp>
        <p:nvSpPr>
          <p:cNvPr id="49" name="TextBox 28"/>
          <p:cNvSpPr txBox="1"/>
          <p:nvPr>
            <p:custDataLst>
              <p:tags r:id="rId25"/>
            </p:custDataLst>
          </p:nvPr>
        </p:nvSpPr>
        <p:spPr>
          <a:xfrm>
            <a:off x="5380393" y="3600740"/>
            <a:ext cx="1523683"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微软雅黑" panose="020b0503020204020204" charset="-122"/>
                <a:ea typeface="微软雅黑"/>
              </a:rPr>
              <a:t>两汉时期</a:t>
            </a:r>
            <a:endParaRPr lang="zh-CN" altLang="en-US" sz="2400">
              <a:solidFill>
                <a:schemeClr val="accent2"/>
              </a:solidFill>
              <a:latin typeface="微软雅黑" panose="020b0503020204020204" charset="-122"/>
              <a:ea typeface="微软雅黑"/>
            </a:endParaRPr>
          </a:p>
        </p:txBody>
      </p:sp>
      <p:sp>
        <p:nvSpPr>
          <p:cNvPr id="50" name="TextBox 35"/>
          <p:cNvSpPr txBox="1"/>
          <p:nvPr>
            <p:custDataLst>
              <p:tags r:id="rId26"/>
            </p:custDataLst>
          </p:nvPr>
        </p:nvSpPr>
        <p:spPr>
          <a:xfrm>
            <a:off x="9459938" y="3663887"/>
            <a:ext cx="902493" cy="400110"/>
          </a:xfrm>
          <a:prstGeom prst="rect">
            <a:avLst/>
          </a:prstGeom>
          <a:noFill/>
          <a:ln w="12700">
            <a:solidFill>
              <a:schemeClr val="accent1"/>
            </a:solid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zh-CN" sz="2000" b="1">
                <a:latin typeface="方正粗黑宋简体" panose="02000000000000000000" pitchFamily="2" charset="-122"/>
                <a:ea typeface="方正粗黑宋简体" panose="02000000000000000000" pitchFamily="2" charset="-122"/>
              </a:rPr>
              <a:t>589</a:t>
            </a:r>
            <a:r>
              <a:rPr lang="zh-CN" altLang="en-US" sz="2000" b="1">
                <a:latin typeface="方正粗黑宋简体" panose="02000000000000000000" pitchFamily="2" charset="-122"/>
                <a:ea typeface="方正粗黑宋简体" panose="02000000000000000000" pitchFamily="2" charset="-122"/>
              </a:rPr>
              <a:t>年</a:t>
            </a:r>
            <a:endParaRPr lang="en-US" altLang="zh-CN" sz="2000" b="1">
              <a:latin typeface="方正粗黑宋简体" panose="02000000000000000000" pitchFamily="2" charset="-122"/>
              <a:ea typeface="方正粗黑宋简体" panose="02000000000000000000" pitchFamily="2" charset="-122"/>
            </a:endParaRPr>
          </a:p>
        </p:txBody>
      </p:sp>
      <p:sp>
        <p:nvSpPr>
          <p:cNvPr id="52" name="TextBox 38"/>
          <p:cNvSpPr txBox="1"/>
          <p:nvPr>
            <p:custDataLst>
              <p:tags r:id="rId27"/>
            </p:custDataLst>
          </p:nvPr>
        </p:nvSpPr>
        <p:spPr>
          <a:xfrm>
            <a:off x="7710186" y="3593496"/>
            <a:ext cx="1816224"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微软雅黑" panose="020b0503020204020204" charset="-122"/>
                <a:ea typeface="微软雅黑"/>
              </a:rPr>
              <a:t>魏晋南北朝</a:t>
            </a:r>
            <a:endParaRPr lang="zh-CN" altLang="en-US" sz="2400" b="1">
              <a:latin typeface="微软雅黑" panose="020b0503020204020204" charset="-122"/>
              <a:ea typeface="微软雅黑"/>
            </a:endParaRPr>
          </a:p>
        </p:txBody>
      </p:sp>
      <p:sp>
        <p:nvSpPr>
          <p:cNvPr id="53" name="右大括号 52"/>
          <p:cNvSpPr/>
          <p:nvPr>
            <p:custDataLst>
              <p:tags r:id="rId28"/>
            </p:custDataLst>
          </p:nvPr>
        </p:nvSpPr>
        <p:spPr>
          <a:xfrm rot="16200000">
            <a:off x="5728329" y="1807307"/>
            <a:ext cx="274182" cy="2631375"/>
          </a:xfrm>
          <a:prstGeom prst="rightBrace">
            <a:avLst>
              <a:gd name="adj1" fmla="val 8333"/>
              <a:gd name="adj2" fmla="val 52022"/>
            </a:avLst>
          </a:prstGeom>
          <a:ln w="19050">
            <a:solidFill>
              <a:schemeClr val="accent1"/>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54" name="右大括号 53"/>
          <p:cNvSpPr/>
          <p:nvPr>
            <p:custDataLst>
              <p:tags r:id="rId29"/>
            </p:custDataLst>
          </p:nvPr>
        </p:nvSpPr>
        <p:spPr>
          <a:xfrm rot="16200000">
            <a:off x="8277439" y="1803945"/>
            <a:ext cx="453566" cy="2645136"/>
          </a:xfrm>
          <a:prstGeom prst="rightBrace">
            <a:avLst>
              <a:gd name="adj1" fmla="val 8333"/>
              <a:gd name="adj2" fmla="val 48879"/>
            </a:avLst>
          </a:prstGeom>
          <a:ln w="19050">
            <a:solidFill>
              <a:schemeClr val="accent1"/>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55" name="右大括号 54"/>
          <p:cNvSpPr/>
          <p:nvPr>
            <p:custDataLst>
              <p:tags r:id="rId30"/>
            </p:custDataLst>
          </p:nvPr>
        </p:nvSpPr>
        <p:spPr>
          <a:xfrm rot="16200000">
            <a:off x="10575128" y="2198506"/>
            <a:ext cx="406666" cy="1902914"/>
          </a:xfrm>
          <a:prstGeom prst="rightBrace">
            <a:avLst>
              <a:gd name="adj1" fmla="val 8333"/>
              <a:gd name="adj2" fmla="val 52613"/>
            </a:avLst>
          </a:prstGeom>
          <a:ln w="19050">
            <a:solidFill>
              <a:schemeClr val="accent1"/>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56" name="TextBox 38"/>
          <p:cNvSpPr txBox="1"/>
          <p:nvPr>
            <p:custDataLst>
              <p:tags r:id="rId31"/>
            </p:custDataLst>
          </p:nvPr>
        </p:nvSpPr>
        <p:spPr>
          <a:xfrm>
            <a:off x="10362565" y="3582035"/>
            <a:ext cx="1715135"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微软雅黑" panose="020b0503020204020204" charset="-122"/>
                <a:ea typeface="微软雅黑"/>
              </a:rPr>
              <a:t>隋唐至清末</a:t>
            </a:r>
            <a:endParaRPr lang="zh-CN" altLang="en-US" sz="2400">
              <a:solidFill>
                <a:schemeClr val="accent2"/>
              </a:solidFill>
              <a:latin typeface="微软雅黑" panose="020b0503020204020204" charset="-122"/>
              <a:ea typeface="微软雅黑"/>
            </a:endParaRPr>
          </a:p>
        </p:txBody>
      </p:sp>
      <p:cxnSp>
        <p:nvCxnSpPr>
          <p:cNvPr id="59" name="直接连接符 58"/>
          <p:cNvCxnSpPr/>
          <p:nvPr>
            <p:custDataLst>
              <p:tags r:id="rId32"/>
            </p:custDataLst>
          </p:nvPr>
        </p:nvCxnSpPr>
        <p:spPr>
          <a:xfrm flipH="1">
            <a:off x="4555915" y="3113898"/>
            <a:ext cx="0" cy="444500"/>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cxnSp>
        <p:nvCxnSpPr>
          <p:cNvPr id="60" name="直接连接符 59"/>
          <p:cNvCxnSpPr/>
          <p:nvPr>
            <p:custDataLst>
              <p:tags r:id="rId33"/>
            </p:custDataLst>
          </p:nvPr>
        </p:nvCxnSpPr>
        <p:spPr>
          <a:xfrm flipH="1">
            <a:off x="9826790" y="3166709"/>
            <a:ext cx="0" cy="444500"/>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cxnSp>
        <p:nvCxnSpPr>
          <p:cNvPr id="62" name="直接箭头连接符 61"/>
          <p:cNvCxnSpPr/>
          <p:nvPr>
            <p:custDataLst>
              <p:tags r:id="rId34"/>
            </p:custDataLst>
          </p:nvPr>
        </p:nvCxnSpPr>
        <p:spPr>
          <a:xfrm flipV="1">
            <a:off x="9114869" y="2375529"/>
            <a:ext cx="1110614" cy="3429"/>
          </a:xfrm>
          <a:prstGeom prst="straightConnector1">
            <a:avLst/>
          </a:prstGeom>
          <a:ln w="50800">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70" name="文本框 69"/>
          <p:cNvSpPr txBox="1"/>
          <p:nvPr>
            <p:custDataLst>
              <p:tags r:id="rId35"/>
            </p:custDataLst>
          </p:nvPr>
        </p:nvSpPr>
        <p:spPr>
          <a:xfrm>
            <a:off x="581487" y="2150480"/>
            <a:ext cx="1231564" cy="424732"/>
          </a:xfrm>
          <a:prstGeom prst="rect">
            <a:avLst/>
          </a:prstGeom>
          <a:solidFill>
            <a:schemeClr val="tx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buNone/>
            </a:pPr>
            <a:r>
              <a:rPr lang="zh-CN" altLang="en-US" sz="2400" b="1">
                <a:solidFill>
                  <a:schemeClr val="bg1"/>
                </a:solidFill>
                <a:latin typeface="微软雅黑" panose="020b0503020204020204" charset="-122"/>
                <a:ea typeface="微软雅黑"/>
              </a:rPr>
              <a:t>世袭制</a:t>
            </a:r>
            <a:endParaRPr lang="zh-CN" altLang="en-US" sz="2400" b="1">
              <a:solidFill>
                <a:schemeClr val="bg1"/>
              </a:solidFill>
              <a:latin typeface="微软雅黑" panose="020b0503020204020204" charset="-122"/>
              <a:ea typeface="微软雅黑"/>
            </a:endParaRPr>
          </a:p>
        </p:txBody>
      </p:sp>
      <p:sp>
        <p:nvSpPr>
          <p:cNvPr id="72" name="TextBox 27"/>
          <p:cNvSpPr txBox="1"/>
          <p:nvPr>
            <p:custDataLst>
              <p:tags r:id="rId36"/>
            </p:custDataLst>
          </p:nvPr>
        </p:nvSpPr>
        <p:spPr>
          <a:xfrm>
            <a:off x="1935157" y="3549348"/>
            <a:ext cx="885720" cy="399122"/>
          </a:xfrm>
          <a:prstGeom prst="rect">
            <a:avLst/>
          </a:prstGeom>
          <a:noFill/>
          <a:ln w="12700">
            <a:solidFill>
              <a:schemeClr val="accent1"/>
            </a:solid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000" b="1">
                <a:latin typeface="方正粗黑宋简体" panose="02000000000000000000" pitchFamily="2" charset="-122"/>
                <a:ea typeface="方正粗黑宋简体" panose="02000000000000000000" pitchFamily="2" charset="-122"/>
              </a:rPr>
              <a:t>前</a:t>
            </a:r>
            <a:r>
              <a:rPr lang="en-US" altLang="zh-CN" sz="2000" b="1">
                <a:latin typeface="方正粗黑宋简体" panose="02000000000000000000" pitchFamily="2" charset="-122"/>
                <a:ea typeface="方正粗黑宋简体" panose="02000000000000000000" pitchFamily="2" charset="-122"/>
              </a:rPr>
              <a:t>475</a:t>
            </a:r>
            <a:endParaRPr lang="en-US" altLang="zh-CN" sz="2000" b="1">
              <a:latin typeface="方正粗黑宋简体" panose="02000000000000000000" pitchFamily="2" charset="-122"/>
              <a:ea typeface="方正粗黑宋简体" panose="02000000000000000000" pitchFamily="2" charset="-122"/>
            </a:endParaRPr>
          </a:p>
        </p:txBody>
      </p:sp>
      <p:sp>
        <p:nvSpPr>
          <p:cNvPr id="73" name="TextBox 28"/>
          <p:cNvSpPr txBox="1"/>
          <p:nvPr>
            <p:custDataLst>
              <p:tags r:id="rId37"/>
            </p:custDataLst>
          </p:nvPr>
        </p:nvSpPr>
        <p:spPr>
          <a:xfrm>
            <a:off x="465938" y="3544812"/>
            <a:ext cx="1424578"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sz="2400" b="1">
                <a:solidFill>
                  <a:schemeClr val="tx1"/>
                </a:solidFill>
                <a:latin typeface="微软雅黑" panose="020b0503020204020204" charset="-122"/>
                <a:ea typeface="微软雅黑"/>
              </a:rPr>
              <a:t>夏商西周</a:t>
            </a:r>
            <a:endParaRPr lang="zh-CN" altLang="en-US" sz="2400" b="1">
              <a:solidFill>
                <a:schemeClr val="tx1"/>
              </a:solidFill>
              <a:latin typeface="微软雅黑" panose="020b0503020204020204" charset="-122"/>
              <a:ea typeface="微软雅黑"/>
            </a:endParaRPr>
          </a:p>
        </p:txBody>
      </p:sp>
      <p:sp>
        <p:nvSpPr>
          <p:cNvPr id="75" name="TextBox 38"/>
          <p:cNvSpPr txBox="1"/>
          <p:nvPr>
            <p:custDataLst>
              <p:tags r:id="rId38"/>
            </p:custDataLst>
          </p:nvPr>
        </p:nvSpPr>
        <p:spPr>
          <a:xfrm>
            <a:off x="2845503" y="3551128"/>
            <a:ext cx="1416173" cy="460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latin typeface="微软雅黑" panose="020b0503020204020204" charset="-122"/>
                <a:ea typeface="微软雅黑"/>
              </a:rPr>
              <a:t>战国时期</a:t>
            </a:r>
            <a:endParaRPr lang="zh-CN" altLang="en-US" sz="2400">
              <a:solidFill>
                <a:schemeClr val="accent2"/>
              </a:solidFill>
              <a:latin typeface="微软雅黑" panose="020b0503020204020204" charset="-122"/>
              <a:ea typeface="微软雅黑"/>
            </a:endParaRPr>
          </a:p>
        </p:txBody>
      </p:sp>
      <p:cxnSp>
        <p:nvCxnSpPr>
          <p:cNvPr id="79" name="直接连接符 78"/>
          <p:cNvCxnSpPr/>
          <p:nvPr>
            <p:custDataLst>
              <p:tags r:id="rId39"/>
            </p:custDataLst>
          </p:nvPr>
        </p:nvCxnSpPr>
        <p:spPr>
          <a:xfrm>
            <a:off x="2463000" y="3122469"/>
            <a:ext cx="1" cy="427358"/>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sp>
        <p:nvSpPr>
          <p:cNvPr id="80" name="右大括号 79"/>
          <p:cNvSpPr/>
          <p:nvPr>
            <p:custDataLst>
              <p:tags r:id="rId40"/>
            </p:custDataLst>
          </p:nvPr>
        </p:nvSpPr>
        <p:spPr>
          <a:xfrm rot="16200000">
            <a:off x="1039353" y="2132610"/>
            <a:ext cx="498965" cy="1918500"/>
          </a:xfrm>
          <a:prstGeom prst="rightBrace">
            <a:avLst>
              <a:gd name="adj1" fmla="val 8333"/>
              <a:gd name="adj2" fmla="val 48246"/>
            </a:avLst>
          </a:prstGeom>
          <a:ln w="19050">
            <a:solidFill>
              <a:schemeClr val="accent1"/>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81" name="右大括号 80"/>
          <p:cNvSpPr/>
          <p:nvPr>
            <p:custDataLst>
              <p:tags r:id="rId41"/>
            </p:custDataLst>
          </p:nvPr>
        </p:nvSpPr>
        <p:spPr>
          <a:xfrm rot="16200000">
            <a:off x="3164709" y="2138431"/>
            <a:ext cx="467856" cy="1870181"/>
          </a:xfrm>
          <a:prstGeom prst="rightBrace">
            <a:avLst>
              <a:gd name="adj1" fmla="val 8333"/>
              <a:gd name="adj2" fmla="val 49951"/>
            </a:avLst>
          </a:prstGeom>
          <a:ln w="19050">
            <a:solidFill>
              <a:schemeClr val="accent1"/>
            </a:solidFill>
          </a:ln>
        </p:spPr>
        <p:style>
          <a:lnRef idx="1">
            <a:schemeClr val="dk1"/>
          </a:lnRef>
          <a:fillRef idx="0">
            <a:schemeClr val="dk1"/>
          </a:fillRef>
          <a:effectRef idx="0">
            <a:schemeClr val="dk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83" name="文本框 82"/>
          <p:cNvSpPr txBox="1"/>
          <p:nvPr>
            <p:custDataLst>
              <p:tags r:id="rId42"/>
            </p:custDataLst>
          </p:nvPr>
        </p:nvSpPr>
        <p:spPr>
          <a:xfrm>
            <a:off x="2461696" y="2152910"/>
            <a:ext cx="1419726" cy="461665"/>
          </a:xfrm>
          <a:prstGeom prst="rect">
            <a:avLst/>
          </a:prstGeom>
          <a:solidFill>
            <a:schemeClr val="tx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微软雅黑" panose="020b0503020204020204" charset="-122"/>
                <a:ea typeface="微软雅黑"/>
              </a:rPr>
              <a:t>军功爵制</a:t>
            </a:r>
            <a:endParaRPr lang="zh-CN" altLang="en-US" sz="2400" b="1">
              <a:solidFill>
                <a:schemeClr val="bg1"/>
              </a:solidFill>
              <a:latin typeface="微软雅黑" panose="020b0503020204020204" charset="-122"/>
              <a:ea typeface="微软雅黑"/>
            </a:endParaRPr>
          </a:p>
        </p:txBody>
      </p:sp>
      <p:cxnSp>
        <p:nvCxnSpPr>
          <p:cNvPr id="90" name="直接箭头连接符 89"/>
          <p:cNvCxnSpPr/>
          <p:nvPr>
            <p:custDataLst>
              <p:tags r:id="rId43"/>
            </p:custDataLst>
          </p:nvPr>
        </p:nvCxnSpPr>
        <p:spPr>
          <a:xfrm>
            <a:off x="1966498" y="2440471"/>
            <a:ext cx="523434" cy="9879"/>
          </a:xfrm>
          <a:prstGeom prst="straightConnector1">
            <a:avLst/>
          </a:prstGeom>
          <a:ln w="508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95" name="直接连接符 94"/>
          <p:cNvCxnSpPr/>
          <p:nvPr>
            <p:custDataLst>
              <p:tags r:id="rId44"/>
            </p:custDataLst>
          </p:nvPr>
        </p:nvCxnSpPr>
        <p:spPr>
          <a:xfrm flipH="1">
            <a:off x="4320990" y="3113898"/>
            <a:ext cx="0" cy="444500"/>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cxnSp>
        <p:nvCxnSpPr>
          <p:cNvPr id="96" name="直接连接符 95"/>
          <p:cNvCxnSpPr/>
          <p:nvPr>
            <p:custDataLst>
              <p:tags r:id="rId45"/>
            </p:custDataLst>
          </p:nvPr>
        </p:nvCxnSpPr>
        <p:spPr>
          <a:xfrm flipH="1">
            <a:off x="2248086" y="3202245"/>
            <a:ext cx="0" cy="347103"/>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cxnSp>
        <p:nvCxnSpPr>
          <p:cNvPr id="101" name="直接箭头连接符 100"/>
          <p:cNvCxnSpPr/>
          <p:nvPr>
            <p:custDataLst>
              <p:tags r:id="rId46"/>
            </p:custDataLst>
          </p:nvPr>
        </p:nvCxnSpPr>
        <p:spPr>
          <a:xfrm>
            <a:off x="3881422" y="2453761"/>
            <a:ext cx="721555" cy="0"/>
          </a:xfrm>
          <a:prstGeom prst="straightConnector1">
            <a:avLst/>
          </a:prstGeom>
          <a:ln w="50800">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121" name="文本框 120"/>
          <p:cNvSpPr txBox="1"/>
          <p:nvPr>
            <p:custDataLst>
              <p:tags r:id="rId47"/>
            </p:custDataLst>
          </p:nvPr>
        </p:nvSpPr>
        <p:spPr>
          <a:xfrm>
            <a:off x="448436" y="5261223"/>
            <a:ext cx="11335892" cy="830997"/>
          </a:xfrm>
          <a:prstGeom prst="rect">
            <a:avLst/>
          </a:prstGeom>
          <a:solidFill>
            <a:schemeClr val="accent2">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uLnTx/>
                <a:uFillTx/>
                <a:latin typeface="楷体" panose="02010609060101010101" charset="-122"/>
                <a:ea typeface="楷体" panose="02010609060101010101" charset="-122"/>
                <a:cs typeface="楷体" panose="02010609060101010101" charset="-122"/>
              </a:rPr>
              <a:t>历史纵横：汉末社会动荡，“人口流移，考详无地”，察举制所依赖的乡里清议失去了社会基础。当时，选官多操纵在地方大族名士手中。他们交结朋党，干扰选拔</a:t>
            </a:r>
            <a:endParaRPr kumimoji="0" lang="en-US" altLang="zh-CN" sz="2400" b="1" i="0" u="none" strike="noStrike" kern="1200" cap="none" spc="0" normalizeH="0" baseline="0" noProof="0">
              <a:ln>
                <a:noFill/>
              </a:ln>
              <a:solidFill>
                <a:schemeClr val="tx1"/>
              </a:solidFill>
              <a:effectLst/>
              <a:uLnTx/>
              <a:uFillTx/>
              <a:latin typeface="楷体" panose="02010609060101010101" charset="-122"/>
              <a:ea typeface="楷体" panose="02010609060101010101" charset="-122"/>
              <a:cs typeface="楷体" panose="02010609060101010101" charset="-122"/>
            </a:endParaRPr>
          </a:p>
        </p:txBody>
      </p:sp>
      <p:sp>
        <p:nvSpPr>
          <p:cNvPr id="122" name="椭圆 121"/>
          <p:cNvSpPr/>
          <p:nvPr>
            <p:custDataLst>
              <p:tags r:id="rId48"/>
            </p:custDataLst>
          </p:nvPr>
        </p:nvSpPr>
        <p:spPr>
          <a:xfrm>
            <a:off x="1935157" y="5250755"/>
            <a:ext cx="2174875" cy="448310"/>
          </a:xfrm>
          <a:prstGeom prst="ellipse">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solidFill>
                <a:schemeClr val="tx1"/>
              </a:solidFill>
              <a:effectLst>
                <a:outerShdw blurRad="38100" dist="19050" dir="2700000" algn="tl" rotWithShape="0">
                  <a:schemeClr val="dk1">
                    <a:alpha val="40000"/>
                  </a:schemeClr>
                </a:outerShdw>
              </a:effectLst>
              <a:uLnTx/>
              <a:uFillTx/>
              <a:latin typeface="+mn-lt"/>
              <a:ea typeface="+mn-ea"/>
              <a:cs typeface="+mn-cs"/>
            </a:endParaRPr>
          </a:p>
        </p:txBody>
      </p:sp>
      <p:sp>
        <p:nvSpPr>
          <p:cNvPr id="123" name="椭圆 122"/>
          <p:cNvSpPr/>
          <p:nvPr>
            <p:custDataLst>
              <p:tags r:id="rId49"/>
            </p:custDataLst>
          </p:nvPr>
        </p:nvSpPr>
        <p:spPr>
          <a:xfrm>
            <a:off x="3553589" y="5645405"/>
            <a:ext cx="4548188" cy="415925"/>
          </a:xfrm>
          <a:prstGeom prst="ellipse">
            <a:avLst/>
          </a:prstGeom>
          <a:no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5" name="文本框 124"/>
          <p:cNvSpPr txBox="1"/>
          <p:nvPr>
            <p:custDataLst>
              <p:tags r:id="rId50"/>
            </p:custDataLst>
          </p:nvPr>
        </p:nvSpPr>
        <p:spPr>
          <a:xfrm>
            <a:off x="416306" y="4280029"/>
            <a:ext cx="11313399" cy="830997"/>
          </a:xfrm>
          <a:prstGeom prst="rect">
            <a:avLst/>
          </a:prstGeom>
          <a:solidFill>
            <a:schemeClr val="accent2">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楷体" panose="02010609060101010101" charset="-122"/>
                <a:ea typeface="楷体" panose="02010609060101010101" charset="-122"/>
                <a:cs typeface="楷体" panose="02010609060101010101" charset="-122"/>
              </a:rPr>
              <a:t>举秀才，不知书；察孝廉，父别居；寒素清白浊如泥，高第良将怯如鸡。 </a:t>
            </a:r>
            <a:endParaRPr lang="zh-CN" altLang="en-US" sz="2400" b="1">
              <a:latin typeface="楷体" panose="02010609060101010101" charset="-122"/>
              <a:ea typeface="楷体" panose="02010609060101010101" charset="-122"/>
              <a:cs typeface="楷体" panose="02010609060101010101" charset="-122"/>
            </a:endParaRPr>
          </a:p>
          <a:p>
            <a:pPr algn="r"/>
            <a:r>
              <a:rPr lang="zh-CN" altLang="en-US" sz="2400" b="1">
                <a:latin typeface="楷体" panose="02010609060101010101" charset="-122"/>
                <a:ea typeface="楷体" panose="02010609060101010101" charset="-122"/>
                <a:cs typeface="楷体" panose="02010609060101010101" charset="-122"/>
              </a:rPr>
              <a:t>       —《乐府诗集·杂歌谣辞·后汉桓灵时谣》</a:t>
            </a:r>
            <a:endParaRPr lang="zh-CN" altLang="en-US" sz="2400" b="1">
              <a:latin typeface="楷体" panose="02010609060101010101" charset="-122"/>
              <a:ea typeface="楷体" panose="02010609060101010101" charset="-122"/>
              <a:cs typeface="楷体" panose="02010609060101010101" charset="-122"/>
            </a:endParaRPr>
          </a:p>
        </p:txBody>
      </p:sp>
      <p:cxnSp>
        <p:nvCxnSpPr>
          <p:cNvPr id="126" name="直接连接符 125"/>
          <p:cNvCxnSpPr/>
          <p:nvPr>
            <p:custDataLst>
              <p:tags r:id="rId51"/>
            </p:custDataLst>
          </p:nvPr>
        </p:nvCxnSpPr>
        <p:spPr>
          <a:xfrm flipH="1">
            <a:off x="11729918" y="3223859"/>
            <a:ext cx="0" cy="444500"/>
          </a:xfrm>
          <a:prstGeom prst="line">
            <a:avLst/>
          </a:prstGeom>
          <a:ln w="31750">
            <a:solidFill>
              <a:schemeClr val="accent1"/>
            </a:solidFill>
            <a:prstDash val="sysDash"/>
          </a:ln>
        </p:spPr>
        <p:style>
          <a:lnRef idx="1">
            <a:schemeClr val="dk1"/>
          </a:lnRef>
          <a:fillRef idx="0">
            <a:schemeClr val="dk1"/>
          </a:fillRef>
          <a:effectRef idx="0">
            <a:schemeClr val="dk1"/>
          </a:effectRef>
          <a:fontRef idx="minor">
            <a:schemeClr val="tx1"/>
          </a:fontRef>
        </p:style>
      </p:cxnSp>
      <p:sp>
        <p:nvSpPr>
          <p:cNvPr id="127" name="文本框 126"/>
          <p:cNvSpPr txBox="1"/>
          <p:nvPr>
            <p:custDataLst>
              <p:tags r:id="rId52"/>
            </p:custDataLst>
          </p:nvPr>
        </p:nvSpPr>
        <p:spPr>
          <a:xfrm>
            <a:off x="439300" y="6339077"/>
            <a:ext cx="7954667" cy="3848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zh-CN" altLang="en-US" sz="2400" b="1">
                <a:latin typeface="微软雅黑" panose="020b0503020204020204" charset="-122"/>
                <a:ea typeface="微软雅黑"/>
              </a:rPr>
              <a:t>思考：结合历史纵横</a:t>
            </a:r>
            <a:r>
              <a:rPr lang="en-US" altLang="zh-CN" sz="2400" b="1">
                <a:latin typeface="微软雅黑" panose="020b0503020204020204" charset="-122"/>
                <a:ea typeface="微软雅黑"/>
              </a:rPr>
              <a:t>,</a:t>
            </a:r>
            <a:r>
              <a:rPr lang="zh-CN" altLang="en-US" sz="2400" b="1">
                <a:latin typeface="微软雅黑" panose="020b0503020204020204" charset="-122"/>
                <a:ea typeface="微软雅黑"/>
              </a:rPr>
              <a:t>归纳九品中正制产生的背景及其影响</a:t>
            </a:r>
            <a:endParaRPr lang="zh-CN" altLang="en-US" sz="2400" b="1">
              <a:latin typeface="微软雅黑" panose="020b0503020204020204" charset="-122"/>
              <a:ea typeface="微软雅黑"/>
            </a:endParaRPr>
          </a:p>
        </p:txBody>
      </p:sp>
      <p:sp>
        <p:nvSpPr>
          <p:cNvPr id="131" name="文本框 130"/>
          <p:cNvSpPr txBox="1"/>
          <p:nvPr>
            <p:custDataLst>
              <p:tags r:id="rId53"/>
            </p:custDataLst>
          </p:nvPr>
        </p:nvSpPr>
        <p:spPr>
          <a:xfrm>
            <a:off x="3763081" y="1819365"/>
            <a:ext cx="83607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楷体" panose="02010609060101010101" charset="-122"/>
                <a:ea typeface="楷体" panose="02010609060101010101" charset="-122"/>
                <a:cs typeface="宋体" panose="02010600030101010101" pitchFamily="2" charset="-122"/>
              </a:rPr>
              <a:t>摆脱</a:t>
            </a:r>
            <a:endParaRPr lang="zh-CN" altLang="en-US" sz="2400"/>
          </a:p>
        </p:txBody>
      </p:sp>
      <p:sp>
        <p:nvSpPr>
          <p:cNvPr id="135" name="文本框 134"/>
          <p:cNvSpPr txBox="1"/>
          <p:nvPr>
            <p:custDataLst>
              <p:tags r:id="rId54"/>
            </p:custDataLst>
          </p:nvPr>
        </p:nvSpPr>
        <p:spPr>
          <a:xfrm>
            <a:off x="3779950" y="2567432"/>
            <a:ext cx="954688"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楷体" panose="02010609060101010101" charset="-122"/>
                <a:ea typeface="楷体" panose="02010609060101010101" charset="-122"/>
                <a:cs typeface="宋体" panose="02010600030101010101" pitchFamily="2" charset="-122"/>
              </a:rPr>
              <a:t>适应</a:t>
            </a:r>
            <a:endParaRPr lang="zh-CN" altLang="en-US" sz="2400"/>
          </a:p>
        </p:txBody>
      </p:sp>
      <p:sp>
        <p:nvSpPr>
          <p:cNvPr id="22" name="文本框 21"/>
          <p:cNvSpPr txBox="1"/>
          <p:nvPr>
            <p:custDataLst>
              <p:tags r:id="rId55"/>
            </p:custDataLst>
          </p:nvPr>
        </p:nvSpPr>
        <p:spPr>
          <a:xfrm>
            <a:off x="469900" y="807720"/>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t>1</a:t>
            </a:r>
            <a:r>
              <a:rPr lang="zh-CN" altLang="en-US" sz="2400" b="1"/>
              <a:t>、选官制度回顾</a:t>
            </a:r>
            <a:endParaRPr lang="zh-CN" altLang="en-US" sz="2400" b="1"/>
          </a:p>
        </p:txBody>
      </p:sp>
      <p:sp>
        <p:nvSpPr>
          <p:cNvPr id="2" name="文本框 1"/>
          <p:cNvSpPr txBox="1"/>
          <p:nvPr>
            <p:custDataLst>
              <p:tags r:id="rId56"/>
            </p:custDataLst>
          </p:nvPr>
        </p:nvSpPr>
        <p:spPr>
          <a:xfrm>
            <a:off x="3599815" y="845820"/>
            <a:ext cx="83566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2400" b="1" noProof="0">
                <a:ln>
                  <a:noFill/>
                </a:ln>
                <a:solidFill>
                  <a:schemeClr val="tx1"/>
                </a:solidFill>
                <a:effectLst/>
                <a:uLnTx/>
                <a:uFillTx/>
                <a:latin typeface="Calibri"/>
                <a:ea typeface="黑体" panose="02010609060101010101" charset="-122"/>
                <a:cs typeface="黑体" panose="02010609060101010101" charset="-122"/>
                <a:sym typeface="+mn-ea"/>
              </a:rPr>
              <a:t>①</a:t>
            </a:r>
            <a:r>
              <a:rPr kumimoji="1" lang="zh-CN" altLang="en-US" sz="2400" b="1" noProof="0">
                <a:ln>
                  <a:noFill/>
                </a:ln>
                <a:solidFill>
                  <a:schemeClr val="tx1"/>
                </a:solidFill>
                <a:effectLst/>
                <a:uLnTx/>
                <a:uFillTx/>
                <a:latin typeface="黑体" panose="02010609060101010101" charset="-122"/>
                <a:ea typeface="黑体" panose="02010609060101010101" charset="-122"/>
                <a:cs typeface="黑体" panose="02010609060101010101" charset="-122"/>
                <a:sym typeface="+mn-ea"/>
              </a:rPr>
              <a:t>魏晋以前中国选官制度是如何发展变化的？各阶段选官的标准是什么？采取什么样的选官方式？</a:t>
            </a:r>
            <a:endParaRPr kumimoji="1" lang="zh-CN" altLang="en-US" sz="2400" b="1" noProof="0">
              <a:ln>
                <a:noFill/>
              </a:ln>
              <a:solidFill>
                <a:schemeClr val="tx1"/>
              </a:solidFill>
              <a:effectLst/>
              <a:uLnTx/>
              <a:uFillTx/>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70"/>
                                        </p:tgtEl>
                                        <p:attrNameLst>
                                          <p:attrName>style.visibility</p:attrName>
                                        </p:attrNameLst>
                                      </p:cBhvr>
                                      <p:to>
                                        <p:strVal val="visible"/>
                                      </p:to>
                                    </p:set>
                                    <p:animEffect transition="in" filter="wipe(left)">
                                      <p:cBhvr>
                                        <p:cTn id="7" dur="500"/>
                                        <p:tgtEl>
                                          <p:spTgt spid="70"/>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90"/>
                                        </p:tgtEl>
                                        <p:attrNameLst>
                                          <p:attrName>style.visibility</p:attrName>
                                        </p:attrNameLst>
                                      </p:cBhvr>
                                      <p:to>
                                        <p:strVal val="visible"/>
                                      </p:to>
                                    </p:set>
                                    <p:animEffect transition="in" filter="fade">
                                      <p:cBhvr>
                                        <p:cTn id="10" dur="500"/>
                                        <p:tgtEl>
                                          <p:spTgt spid="90"/>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6" presetClass="entr" presetSubtype="21" dur="500" fill="hold" grpId="0" nodeType="clickEffect">
                                  <p:stCondLst>
                                    <p:cond delay="0"/>
                                  </p:stCondLst>
                                  <p:childTnLst>
                                    <p:set>
                                      <p:cBhvr>
                                        <p:cTn id="14" dur="1" fill="hold">
                                          <p:stCondLst>
                                            <p:cond delay="0"/>
                                          </p:stCondLst>
                                        </p:cTn>
                                        <p:tgtEl>
                                          <p:spTgt spid="83"/>
                                        </p:tgtEl>
                                        <p:attrNameLst>
                                          <p:attrName>style.visibility</p:attrName>
                                        </p:attrNameLst>
                                      </p:cBhvr>
                                      <p:to>
                                        <p:strVal val="visible"/>
                                      </p:to>
                                    </p:set>
                                    <p:animEffect transition="in" filter="barn(inVertical)">
                                      <p:cBhvr>
                                        <p:cTn id="15" dur="500"/>
                                        <p:tgtEl>
                                          <p:spTgt spid="83"/>
                                        </p:tgtEl>
                                      </p:cBhvr>
                                    </p:animEffect>
                                  </p:childTnLst>
                                </p:cTn>
                              </p:par>
                              <p:par>
                                <p:cTn id="16" presetID="10" presetClass="entr" presetSubtype="0" dur="500" fill="hold" nodeType="withEffect">
                                  <p:stCondLst>
                                    <p:cond delay="0"/>
                                  </p:stCondLst>
                                  <p:childTnLst>
                                    <p:set>
                                      <p:cBhvr>
                                        <p:cTn id="17" dur="1" fill="hold">
                                          <p:stCondLst>
                                            <p:cond delay="0"/>
                                          </p:stCondLst>
                                        </p:cTn>
                                        <p:tgtEl>
                                          <p:spTgt spid="101"/>
                                        </p:tgtEl>
                                        <p:attrNameLst>
                                          <p:attrName>style.visibility</p:attrName>
                                        </p:attrNameLst>
                                      </p:cBhvr>
                                      <p:to>
                                        <p:strVal val="visible"/>
                                      </p:to>
                                    </p:set>
                                    <p:animEffect transition="in" filter="fade">
                                      <p:cBhvr>
                                        <p:cTn id="18" dur="500"/>
                                        <p:tgtEl>
                                          <p:spTgt spid="101"/>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grpId="0" nodeType="clickEffect">
                                  <p:stCondLst>
                                    <p:cond delay="0"/>
                                  </p:stCondLst>
                                  <p:childTnLst>
                                    <p:set>
                                      <p:cBhvr>
                                        <p:cTn id="22" dur="1" fill="hold">
                                          <p:stCondLst>
                                            <p:cond delay="0"/>
                                          </p:stCondLst>
                                        </p:cTn>
                                        <p:tgtEl>
                                          <p:spTgt spid="131"/>
                                        </p:tgtEl>
                                        <p:attrNameLst>
                                          <p:attrName>style.visibility</p:attrName>
                                        </p:attrNameLst>
                                      </p:cBhvr>
                                      <p:to>
                                        <p:strVal val="visible"/>
                                      </p:to>
                                    </p:set>
                                    <p:animEffect transition="in" filter="wipe(left)">
                                      <p:cBhvr>
                                        <p:cTn id="23" dur="500"/>
                                        <p:tgtEl>
                                          <p:spTgt spid="131"/>
                                        </p:tgtEl>
                                      </p:cBhvr>
                                    </p:animEffect>
                                  </p:childTnLst>
                                </p:cTn>
                              </p:par>
                              <p:par>
                                <p:cTn id="24" presetID="22" presetClass="entr" presetSubtype="8" dur="500" fill="hold" grpId="0" nodeType="withEffect">
                                  <p:stCondLst>
                                    <p:cond delay="0"/>
                                  </p:stCondLst>
                                  <p:childTnLst>
                                    <p:set>
                                      <p:cBhvr>
                                        <p:cTn id="25" dur="1" fill="hold">
                                          <p:stCondLst>
                                            <p:cond delay="0"/>
                                          </p:stCondLst>
                                        </p:cTn>
                                        <p:tgtEl>
                                          <p:spTgt spid="135"/>
                                        </p:tgtEl>
                                        <p:attrNameLst>
                                          <p:attrName>style.visibility</p:attrName>
                                        </p:attrNameLst>
                                      </p:cBhvr>
                                      <p:to>
                                        <p:strVal val="visible"/>
                                      </p:to>
                                    </p:set>
                                    <p:animEffect transition="in" filter="wipe(left)">
                                      <p:cBhvr>
                                        <p:cTn id="26" dur="500"/>
                                        <p:tgtEl>
                                          <p:spTgt spid="135"/>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6" presetClass="entr" presetSubtype="21" dur="25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250"/>
                                        <p:tgtEl>
                                          <p:spTgt spid="4"/>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0" presetClass="entr" presetSubtype="0" dur="500" fill="hold" grpId="0" nodeType="click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fade">
                                      <p:cBhvr>
                                        <p:cTn id="36" dur="500"/>
                                        <p:tgtEl>
                                          <p:spTgt spid="40"/>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22" presetClass="entr" presetSubtype="8" dur="500" fill="hold" grpId="0" nodeType="clickEffect">
                                  <p:stCondLst>
                                    <p:cond delay="0"/>
                                  </p:stCondLst>
                                  <p:childTnLst>
                                    <p:set>
                                      <p:cBhvr>
                                        <p:cTn id="40" dur="1" fill="hold">
                                          <p:stCondLst>
                                            <p:cond delay="0"/>
                                          </p:stCondLst>
                                        </p:cTn>
                                        <p:tgtEl>
                                          <p:spTgt spid="125"/>
                                        </p:tgtEl>
                                        <p:attrNameLst>
                                          <p:attrName>style.visibility</p:attrName>
                                        </p:attrNameLst>
                                      </p:cBhvr>
                                      <p:to>
                                        <p:strVal val="visible"/>
                                      </p:to>
                                    </p:set>
                                    <p:animEffect transition="in" filter="wipe(left)">
                                      <p:cBhvr>
                                        <p:cTn id="41" dur="500"/>
                                        <p:tgtEl>
                                          <p:spTgt spid="125"/>
                                        </p:tgtEl>
                                      </p:cBhvr>
                                    </p:animEffect>
                                  </p:childTnLst>
                                </p:cTn>
                              </p:par>
                              <p:par>
                                <p:cTn id="42" presetID="10" presetClass="entr" presetSubtype="0" dur="50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fade">
                                      <p:cBhvr>
                                        <p:cTn id="44" dur="500"/>
                                        <p:tgtEl>
                                          <p:spTgt spid="6"/>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22" presetClass="entr" presetSubtype="8" dur="500" fill="hold" grpId="0" nodeType="clickEffect">
                                  <p:stCondLst>
                                    <p:cond delay="0"/>
                                  </p:stCondLst>
                                  <p:childTnLst>
                                    <p:set>
                                      <p:cBhvr>
                                        <p:cTn id="48" dur="1" fill="hold">
                                          <p:stCondLst>
                                            <p:cond delay="0"/>
                                          </p:stCondLst>
                                        </p:cTn>
                                        <p:tgtEl>
                                          <p:spTgt spid="121"/>
                                        </p:tgtEl>
                                        <p:attrNameLst>
                                          <p:attrName>style.visibility</p:attrName>
                                        </p:attrNameLst>
                                      </p:cBhvr>
                                      <p:to>
                                        <p:strVal val="visible"/>
                                      </p:to>
                                    </p:set>
                                    <p:animEffect transition="in" filter="wipe(left)">
                                      <p:cBhvr>
                                        <p:cTn id="49" dur="500"/>
                                        <p:tgtEl>
                                          <p:spTgt spid="121"/>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21" presetClass="entr" presetSubtype="1" dur="500" fill="hold" grpId="0" nodeType="clickEffect">
                                  <p:stCondLst>
                                    <p:cond delay="0"/>
                                  </p:stCondLst>
                                  <p:childTnLst>
                                    <p:set>
                                      <p:cBhvr>
                                        <p:cTn id="53" dur="1" fill="hold">
                                          <p:stCondLst>
                                            <p:cond delay="0"/>
                                          </p:stCondLst>
                                        </p:cTn>
                                        <p:tgtEl>
                                          <p:spTgt spid="122"/>
                                        </p:tgtEl>
                                        <p:attrNameLst>
                                          <p:attrName>style.visibility</p:attrName>
                                        </p:attrNameLst>
                                      </p:cBhvr>
                                      <p:to>
                                        <p:strVal val="visible"/>
                                      </p:to>
                                    </p:set>
                                    <p:animEffect transition="in" filter="wheel(1)">
                                      <p:cBhvr>
                                        <p:cTn id="54" dur="500"/>
                                        <p:tgtEl>
                                          <p:spTgt spid="122"/>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21" presetClass="entr" presetSubtype="1" dur="500" fill="hold" grpId="0" nodeType="clickEffect">
                                  <p:stCondLst>
                                    <p:cond delay="0"/>
                                  </p:stCondLst>
                                  <p:childTnLst>
                                    <p:set>
                                      <p:cBhvr>
                                        <p:cTn id="58" dur="1" fill="hold">
                                          <p:stCondLst>
                                            <p:cond delay="0"/>
                                          </p:stCondLst>
                                        </p:cTn>
                                        <p:tgtEl>
                                          <p:spTgt spid="123"/>
                                        </p:tgtEl>
                                        <p:attrNameLst>
                                          <p:attrName>style.visibility</p:attrName>
                                        </p:attrNameLst>
                                      </p:cBhvr>
                                      <p:to>
                                        <p:strVal val="visible"/>
                                      </p:to>
                                    </p:set>
                                    <p:animEffect transition="in" filter="wheel(1)">
                                      <p:cBhvr>
                                        <p:cTn id="59" dur="500"/>
                                        <p:tgtEl>
                                          <p:spTgt spid="123"/>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16" presetClass="entr" presetSubtype="21" dur="500" fill="hold" grpId="0" nodeType="clickEffect">
                                  <p:stCondLst>
                                    <p:cond delay="0"/>
                                  </p:stCondLst>
                                  <p:childTnLst>
                                    <p:set>
                                      <p:cBhvr>
                                        <p:cTn id="63" dur="1" fill="hold">
                                          <p:stCondLst>
                                            <p:cond delay="0"/>
                                          </p:stCondLst>
                                        </p:cTn>
                                        <p:tgtEl>
                                          <p:spTgt spid="5"/>
                                        </p:tgtEl>
                                        <p:attrNameLst>
                                          <p:attrName>style.visibility</p:attrName>
                                        </p:attrNameLst>
                                      </p:cBhvr>
                                      <p:to>
                                        <p:strVal val="visible"/>
                                      </p:to>
                                    </p:set>
                                    <p:animEffect transition="in" filter="barn(inVertical)">
                                      <p:cBhvr>
                                        <p:cTn id="64" dur="500"/>
                                        <p:tgtEl>
                                          <p:spTgt spid="5"/>
                                        </p:tgtEl>
                                      </p:cBhvr>
                                    </p:animEffect>
                                  </p:childTnLst>
                                </p:cTn>
                              </p:par>
                              <p:par>
                                <p:cTn id="65" presetID="10" presetClass="entr" presetSubtype="0" dur="500" fill="hold" grpId="0" nodeType="withEffect">
                                  <p:stCondLst>
                                    <p:cond delay="0"/>
                                  </p:stCondLst>
                                  <p:childTnLst>
                                    <p:set>
                                      <p:cBhvr>
                                        <p:cTn id="66" dur="1" fill="hold">
                                          <p:stCondLst>
                                            <p:cond delay="0"/>
                                          </p:stCondLst>
                                        </p:cTn>
                                        <p:tgtEl>
                                          <p:spTgt spid="7"/>
                                        </p:tgtEl>
                                        <p:attrNameLst>
                                          <p:attrName>style.visibility</p:attrName>
                                        </p:attrNameLst>
                                      </p:cBhvr>
                                      <p:to>
                                        <p:strVal val="visible"/>
                                      </p:to>
                                    </p:set>
                                    <p:animEffect transition="in" filter="fade">
                                      <p:cBhvr>
                                        <p:cTn id="67" dur="500"/>
                                        <p:tgtEl>
                                          <p:spTgt spid="7"/>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10" presetClass="entr" presetSubtype="0" dur="500" fill="hold" grpId="0" nodeType="clickEffect">
                                  <p:stCondLst>
                                    <p:cond delay="0"/>
                                  </p:stCondLst>
                                  <p:childTnLst>
                                    <p:set>
                                      <p:cBhvr>
                                        <p:cTn id="71" dur="1" fill="hold">
                                          <p:stCondLst>
                                            <p:cond delay="0"/>
                                          </p:stCondLst>
                                        </p:cTn>
                                        <p:tgtEl>
                                          <p:spTgt spid="39"/>
                                        </p:tgtEl>
                                        <p:attrNameLst>
                                          <p:attrName>style.visibility</p:attrName>
                                        </p:attrNameLst>
                                      </p:cBhvr>
                                      <p:to>
                                        <p:strVal val="visible"/>
                                      </p:to>
                                    </p:set>
                                    <p:animEffect transition="in" filter="fade">
                                      <p:cBhvr>
                                        <p:cTn id="72" dur="500"/>
                                        <p:tgtEl>
                                          <p:spTgt spid="39"/>
                                        </p:tgtEl>
                                      </p:cBhvr>
                                    </p:animEffect>
                                  </p:childTnLst>
                                </p:cTn>
                              </p:par>
                              <p:par>
                                <p:cTn id="73" presetID="10" presetClass="entr" presetSubtype="0" dur="500" fill="hold" nodeType="withEffect">
                                  <p:stCondLst>
                                    <p:cond delay="0"/>
                                  </p:stCondLst>
                                  <p:childTnLst>
                                    <p:set>
                                      <p:cBhvr>
                                        <p:cTn id="74" dur="1" fill="hold">
                                          <p:stCondLst>
                                            <p:cond delay="0"/>
                                          </p:stCondLst>
                                        </p:cTn>
                                        <p:tgtEl>
                                          <p:spTgt spid="62"/>
                                        </p:tgtEl>
                                        <p:attrNameLst>
                                          <p:attrName>style.visibility</p:attrName>
                                        </p:attrNameLst>
                                      </p:cBhvr>
                                      <p:to>
                                        <p:strVal val="visible"/>
                                      </p:to>
                                    </p:set>
                                    <p:animEffect transition="in" filter="fade">
                                      <p:cBhvr>
                                        <p:cTn id="75" dur="500"/>
                                        <p:tgtEl>
                                          <p:spTgt spid="62"/>
                                        </p:tgtEl>
                                      </p:cBhvr>
                                    </p:animEffect>
                                  </p:childTnLst>
                                </p:cTn>
                              </p:par>
                              <p:par>
                                <p:cTn id="76" presetID="10" presetClass="entr" presetSubtype="0" dur="500" fill="hold" grpId="0" nodeType="withEffect">
                                  <p:stCondLst>
                                    <p:cond delay="0"/>
                                  </p:stCondLst>
                                  <p:childTnLst>
                                    <p:set>
                                      <p:cBhvr>
                                        <p:cTn id="77" dur="1" fill="hold">
                                          <p:stCondLst>
                                            <p:cond delay="0"/>
                                          </p:stCondLst>
                                        </p:cTn>
                                        <p:tgtEl>
                                          <p:spTgt spid="43"/>
                                        </p:tgtEl>
                                        <p:attrNameLst>
                                          <p:attrName>style.visibility</p:attrName>
                                        </p:attrNameLst>
                                      </p:cBhvr>
                                      <p:to>
                                        <p:strVal val="visible"/>
                                      </p:to>
                                    </p:set>
                                    <p:animEffect transition="in" filter="fade">
                                      <p:cBhvr>
                                        <p:cTn id="78" dur="500"/>
                                        <p:tgtEl>
                                          <p:spTgt spid="43"/>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16" presetClass="entr" presetSubtype="21" dur="500" fill="hold" grpId="0" nodeType="clickEffect">
                                  <p:stCondLst>
                                    <p:cond delay="0"/>
                                  </p:stCondLst>
                                  <p:childTnLst>
                                    <p:set>
                                      <p:cBhvr>
                                        <p:cTn id="82" dur="1" fill="hold">
                                          <p:stCondLst>
                                            <p:cond delay="0"/>
                                          </p:stCondLst>
                                        </p:cTn>
                                        <p:tgtEl>
                                          <p:spTgt spid="42"/>
                                        </p:tgtEl>
                                        <p:attrNameLst>
                                          <p:attrName>style.visibility</p:attrName>
                                        </p:attrNameLst>
                                      </p:cBhvr>
                                      <p:to>
                                        <p:strVal val="visible"/>
                                      </p:to>
                                    </p:set>
                                    <p:animEffect transition="in" filter="barn(inVertical)">
                                      <p:cBhvr>
                                        <p:cTn id="83" dur="500"/>
                                        <p:tgtEl>
                                          <p:spTgt spid="42"/>
                                        </p:tgtEl>
                                      </p:cBhvr>
                                    </p:animEffect>
                                  </p:childTnLst>
                                </p:cTn>
                              </p:par>
                            </p:childTnLst>
                          </p:cTn>
                        </p:par>
                      </p:childTnLst>
                    </p:cTn>
                  </p:par>
                  <p:par>
                    <p:cTn id="84" fill="hold" nodeType="clickPar">
                      <p:stCondLst>
                        <p:cond delay="indefinite"/>
                      </p:stCondLst>
                      <p:childTnLst>
                        <p:par>
                          <p:cTn id="85" fill="hold">
                            <p:stCondLst>
                              <p:cond delay="0"/>
                            </p:stCondLst>
                            <p:childTnLst>
                              <p:par>
                                <p:cTn id="86" presetID="22" presetClass="entr" presetSubtype="8" dur="500" fill="hold" grpId="0" nodeType="clickEffect">
                                  <p:stCondLst>
                                    <p:cond delay="0"/>
                                  </p:stCondLst>
                                  <p:childTnLst>
                                    <p:set>
                                      <p:cBhvr>
                                        <p:cTn id="87" dur="1" fill="hold">
                                          <p:stCondLst>
                                            <p:cond delay="0"/>
                                          </p:stCondLst>
                                        </p:cTn>
                                        <p:tgtEl>
                                          <p:spTgt spid="127"/>
                                        </p:tgtEl>
                                        <p:attrNameLst>
                                          <p:attrName>style.visibility</p:attrName>
                                        </p:attrNameLst>
                                      </p:cBhvr>
                                      <p:to>
                                        <p:strVal val="visible"/>
                                      </p:to>
                                    </p:set>
                                    <p:animEffect transition="in" filter="wipe(left)">
                                      <p:cBhvr>
                                        <p:cTn id="88"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39" grpId="0"/>
      <p:bldP spid="40" grpId="0"/>
      <p:bldP spid="42" grpId="0"/>
      <p:bldP spid="43" grpId="0"/>
      <p:bldP spid="70" grpId="0"/>
      <p:bldP spid="83" grpId="0"/>
      <p:bldP spid="121" grpId="0"/>
      <p:bldP spid="122" grpId="0"/>
      <p:bldP spid="123" grpId="0"/>
      <p:bldP spid="125" grpId="0"/>
      <p:bldP spid="127" grpId="0"/>
      <p:bldP spid="131" grpId="0"/>
      <p:bldP spid="13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27000" y="14541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pPr>
            <a:r>
              <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rPr>
              <a:t>  一、选官制度</a:t>
            </a:r>
            <a:endPar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endParaRPr>
          </a:p>
        </p:txBody>
      </p:sp>
      <p:sp>
        <p:nvSpPr>
          <p:cNvPr id="125" name="文本框 124"/>
          <p:cNvSpPr txBox="1"/>
          <p:nvPr>
            <p:custDataLst>
              <p:tags r:id="rId4"/>
            </p:custDataLst>
          </p:nvPr>
        </p:nvSpPr>
        <p:spPr>
          <a:xfrm>
            <a:off x="425196" y="4544189"/>
            <a:ext cx="11313399" cy="829945"/>
          </a:xfrm>
          <a:prstGeom prst="rect">
            <a:avLst/>
          </a:prstGeom>
          <a:solidFill>
            <a:schemeClr val="accent2">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楷体" panose="02010609060101010101" charset="-122"/>
                <a:ea typeface="楷体" panose="02010609060101010101" charset="-122"/>
                <a:cs typeface="楷体" panose="02010609060101010101" charset="-122"/>
              </a:rPr>
              <a:t>材料一</a:t>
            </a:r>
            <a:r>
              <a:rPr lang="en-US" altLang="zh-CN" sz="2400" b="1">
                <a:latin typeface="楷体" panose="02010609060101010101" charset="-122"/>
                <a:ea typeface="楷体" panose="02010609060101010101" charset="-122"/>
                <a:cs typeface="楷体" panose="02010609060101010101" charset="-122"/>
              </a:rPr>
              <a:t> </a:t>
            </a:r>
            <a:r>
              <a:rPr lang="zh-CN" altLang="en-US" sz="2400" b="1">
                <a:latin typeface="楷体" panose="02010609060101010101" charset="-122"/>
                <a:ea typeface="楷体" panose="02010609060101010101" charset="-122"/>
                <a:cs typeface="楷体" panose="02010609060101010101" charset="-122"/>
              </a:rPr>
              <a:t>举秀才，不知书；察孝廉，父别居；寒素清白油如泥，高第良将怯如鸡。 </a:t>
            </a:r>
            <a:endParaRPr lang="zh-CN" altLang="en-US" sz="2400" b="1">
              <a:latin typeface="楷体" panose="02010609060101010101" charset="-122"/>
              <a:ea typeface="楷体" panose="02010609060101010101" charset="-122"/>
              <a:cs typeface="楷体" panose="02010609060101010101" charset="-122"/>
            </a:endParaRPr>
          </a:p>
          <a:p>
            <a:pPr algn="r"/>
            <a:r>
              <a:rPr lang="zh-CN" altLang="en-US" sz="2400" b="1">
                <a:latin typeface="楷体" panose="02010609060101010101" charset="-122"/>
                <a:ea typeface="楷体" panose="02010609060101010101" charset="-122"/>
                <a:cs typeface="楷体" panose="02010609060101010101" charset="-122"/>
              </a:rPr>
              <a:t>       —《乐府诗集·杂歌谣辞·后汉桓灵时谣》</a:t>
            </a:r>
            <a:endParaRPr lang="zh-CN" altLang="en-US" sz="2400" b="1">
              <a:latin typeface="楷体" panose="02010609060101010101" charset="-122"/>
              <a:ea typeface="楷体" panose="02010609060101010101" charset="-122"/>
              <a:cs typeface="楷体" panose="02010609060101010101" charset="-122"/>
            </a:endParaRPr>
          </a:p>
        </p:txBody>
      </p:sp>
      <p:sp>
        <p:nvSpPr>
          <p:cNvPr id="121" name="文本框 120"/>
          <p:cNvSpPr txBox="1"/>
          <p:nvPr>
            <p:custDataLst>
              <p:tags r:id="rId5"/>
            </p:custDataLst>
          </p:nvPr>
        </p:nvSpPr>
        <p:spPr>
          <a:xfrm>
            <a:off x="425576" y="5473948"/>
            <a:ext cx="11335892" cy="1198880"/>
          </a:xfrm>
          <a:prstGeom prst="rect">
            <a:avLst/>
          </a:prstGeom>
          <a:solidFill>
            <a:schemeClr val="accent2">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uLnTx/>
                <a:uFillTx/>
                <a:latin typeface="楷体" panose="02010609060101010101" charset="-122"/>
                <a:ea typeface="楷体" panose="02010609060101010101" charset="-122"/>
                <a:cs typeface="楷体" panose="02010609060101010101" charset="-122"/>
              </a:rPr>
              <a:t>材料二</a:t>
            </a:r>
            <a:r>
              <a:rPr kumimoji="0" lang="en-US" altLang="zh-CN" sz="2400" b="1" i="0" u="none" strike="noStrike" kern="1200" cap="none" spc="0" normalizeH="0" baseline="0" noProof="0">
                <a:ln>
                  <a:noFill/>
                </a:ln>
                <a:solidFill>
                  <a:schemeClr val="tx1"/>
                </a:solidFill>
                <a:effectLst/>
                <a:uLnTx/>
                <a:uFillTx/>
                <a:latin typeface="楷体" panose="02010609060101010101" charset="-122"/>
                <a:ea typeface="楷体" panose="02010609060101010101" charset="-122"/>
                <a:cs typeface="楷体" panose="02010609060101010101" charset="-122"/>
              </a:rPr>
              <a:t> </a:t>
            </a:r>
            <a:r>
              <a:rPr kumimoji="0" lang="zh-CN" altLang="en-US" sz="2400" b="1" i="0" u="none" strike="noStrike" kern="1200" cap="none" spc="0" normalizeH="0" baseline="0" noProof="0">
                <a:ln>
                  <a:noFill/>
                </a:ln>
                <a:solidFill>
                  <a:schemeClr val="tx1"/>
                </a:solidFill>
                <a:effectLst/>
                <a:uLnTx/>
                <a:uFillTx/>
                <a:latin typeface="楷体" panose="02010609060101010101" charset="-122"/>
                <a:ea typeface="楷体" panose="02010609060101010101" charset="-122"/>
                <a:cs typeface="楷体" panose="02010609060101010101" charset="-122"/>
              </a:rPr>
              <a:t>【历史纵横】汉末社会动荡，“人口流移，考详无地”，察举制所依赖的乡里清议失去了社会基础。当时，选官多操纵在地方大族名士手中。他们交结朋党，严重干扰了人才选拔。</a:t>
            </a:r>
            <a:endParaRPr kumimoji="0" lang="en-US" altLang="zh-CN" sz="2400" b="1" i="0" u="none" strike="noStrike" kern="1200" cap="none" spc="0" normalizeH="0" baseline="0" noProof="0">
              <a:ln>
                <a:noFill/>
              </a:ln>
              <a:solidFill>
                <a:schemeClr val="tx1"/>
              </a:solidFill>
              <a:effectLst/>
              <a:uLnTx/>
              <a:uFillTx/>
              <a:latin typeface="楷体" panose="02010609060101010101" charset="-122"/>
              <a:ea typeface="楷体" panose="02010609060101010101" charset="-122"/>
              <a:cs typeface="楷体" panose="02010609060101010101" charset="-122"/>
            </a:endParaRPr>
          </a:p>
        </p:txBody>
      </p:sp>
      <p:sp>
        <p:nvSpPr>
          <p:cNvPr id="3" name="文本框 2"/>
          <p:cNvSpPr txBox="1"/>
          <p:nvPr>
            <p:custDataLst>
              <p:tags r:id="rId6"/>
            </p:custDataLst>
          </p:nvPr>
        </p:nvSpPr>
        <p:spPr>
          <a:xfrm>
            <a:off x="425450" y="770890"/>
            <a:ext cx="52711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t>2</a:t>
            </a:r>
            <a:r>
              <a:rPr lang="zh-CN" altLang="en-US" sz="2400" b="1"/>
              <a:t>、魏晋选官制度</a:t>
            </a:r>
            <a:r>
              <a:rPr lang="en-US" altLang="zh-CN" sz="2400" b="1"/>
              <a:t>——</a:t>
            </a:r>
            <a:r>
              <a:rPr lang="zh-CN" altLang="en-US" sz="2400" b="1"/>
              <a:t>九品中正制</a:t>
            </a:r>
            <a:endParaRPr lang="zh-CN" altLang="en-US" sz="2400" b="1"/>
          </a:p>
        </p:txBody>
      </p:sp>
      <p:sp>
        <p:nvSpPr>
          <p:cNvPr id="5" name="文本框 4"/>
          <p:cNvSpPr txBox="1"/>
          <p:nvPr>
            <p:custDataLst>
              <p:tags r:id="rId7"/>
            </p:custDataLst>
          </p:nvPr>
        </p:nvSpPr>
        <p:spPr>
          <a:xfrm>
            <a:off x="2844165" y="51435"/>
            <a:ext cx="91186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Calibri"/>
                <a:ea typeface="黑体" panose="02010609060101010101" charset="-122"/>
                <a:cs typeface="黑体" panose="02010609060101010101" charset="-122"/>
                <a:sym typeface="+mn-ea"/>
              </a:rPr>
              <a:t>②</a:t>
            </a:r>
            <a:r>
              <a:rPr lang="zh-CN" altLang="en-US" sz="2400" b="1">
                <a:solidFill>
                  <a:schemeClr val="tx1"/>
                </a:solidFill>
                <a:latin typeface="黑体" panose="02010609060101010101" charset="-122"/>
                <a:ea typeface="黑体" panose="02010609060101010101" charset="-122"/>
                <a:cs typeface="黑体" panose="02010609060101010101" charset="-122"/>
                <a:sym typeface="+mn-ea"/>
              </a:rPr>
              <a:t>魏晋时期的选官制度是什么？在什么样的背景下产生的？选官的方式是什么？选官的标准有什么变化？产生了什么影响？</a:t>
            </a:r>
            <a:endParaRPr lang="zh-CN" altLang="en-US" sz="2400" b="1">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6" name="文本框 5"/>
          <p:cNvSpPr txBox="1"/>
          <p:nvPr>
            <p:custDataLst>
              <p:tags r:id="rId8"/>
            </p:custDataLst>
          </p:nvPr>
        </p:nvSpPr>
        <p:spPr>
          <a:xfrm>
            <a:off x="680085" y="1614170"/>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背景：</a:t>
            </a:r>
            <a:endParaRPr lang="zh-CN" altLang="en-US" sz="2400" b="1"/>
          </a:p>
        </p:txBody>
      </p:sp>
      <p:sp>
        <p:nvSpPr>
          <p:cNvPr id="22" name="文本框 21"/>
          <p:cNvSpPr txBox="1"/>
          <p:nvPr>
            <p:custDataLst>
              <p:tags r:id="rId9"/>
            </p:custDataLst>
          </p:nvPr>
        </p:nvSpPr>
        <p:spPr>
          <a:xfrm>
            <a:off x="1967701" y="1265628"/>
            <a:ext cx="5688002"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pPr>
            <a:r>
              <a:rPr lang="zh-CN" altLang="en-US" sz="2400" b="1">
                <a:latin typeface="黑体" panose="02010609060101010101" charset="-122"/>
                <a:ea typeface="黑体" panose="02010609060101010101" charset="-122"/>
                <a:cs typeface="黑体" panose="02010609060101010101" charset="-122"/>
                <a:sym typeface="+mn-ea"/>
              </a:rPr>
              <a:t>（</a:t>
            </a:r>
            <a:r>
              <a:rPr lang="en-US" altLang="zh-CN" sz="2400" b="1">
                <a:latin typeface="黑体" panose="02010609060101010101" charset="-122"/>
                <a:ea typeface="黑体" panose="02010609060101010101" charset="-122"/>
                <a:cs typeface="黑体" panose="02010609060101010101" charset="-122"/>
                <a:sym typeface="+mn-ea"/>
              </a:rPr>
              <a:t>1</a:t>
            </a:r>
            <a:r>
              <a:rPr lang="zh-CN" altLang="en-US" sz="2400" b="1">
                <a:latin typeface="黑体" panose="02010609060101010101" charset="-122"/>
                <a:ea typeface="黑体" panose="02010609060101010101" charset="-122"/>
                <a:cs typeface="黑体" panose="02010609060101010101" charset="-122"/>
                <a:sym typeface="+mn-ea"/>
              </a:rPr>
              <a:t>）汉末动荡</a:t>
            </a:r>
            <a:r>
              <a:rPr lang="en-US" altLang="zh-CN" sz="2400" b="1">
                <a:latin typeface="黑体" panose="02010609060101010101" charset="-122"/>
                <a:ea typeface="黑体" panose="02010609060101010101" charset="-122"/>
                <a:cs typeface="黑体" panose="02010609060101010101" charset="-122"/>
                <a:sym typeface="+mn-ea"/>
              </a:rPr>
              <a:t>,</a:t>
            </a:r>
            <a:r>
              <a:rPr lang="zh-CN" altLang="en-US" sz="2400" b="1">
                <a:latin typeface="黑体" panose="02010609060101010101" charset="-122"/>
                <a:ea typeface="黑体" panose="02010609060101010101" charset="-122"/>
                <a:cs typeface="黑体" panose="02010609060101010101" charset="-122"/>
                <a:sym typeface="+mn-ea"/>
              </a:rPr>
              <a:t>察举制失去社会基础；</a:t>
            </a:r>
            <a:endParaRPr lang="zh-CN" altLang="en-US" sz="2400" b="1">
              <a:latin typeface="黑体" panose="02010609060101010101" charset="-122"/>
              <a:ea typeface="黑体" panose="02010609060101010101" charset="-122"/>
              <a:cs typeface="黑体" panose="02010609060101010101" charset="-122"/>
              <a:sym typeface="+mn-ea"/>
            </a:endParaRPr>
          </a:p>
          <a:p>
            <a:pPr indent="0" fontAlgn="auto">
              <a:lnSpc>
                <a:spcPct val="100000"/>
              </a:lnSpc>
            </a:pPr>
            <a:r>
              <a:rPr lang="zh-CN" altLang="en-US" sz="2400" b="1">
                <a:latin typeface="黑体" panose="02010609060101010101" charset="-122"/>
                <a:ea typeface="黑体" panose="02010609060101010101" charset="-122"/>
                <a:cs typeface="黑体" panose="02010609060101010101" charset="-122"/>
                <a:sym typeface="+mn-ea"/>
              </a:rPr>
              <a:t>（</a:t>
            </a:r>
            <a:r>
              <a:rPr lang="en-US" altLang="zh-CN" sz="2400" b="1">
                <a:latin typeface="黑体" panose="02010609060101010101" charset="-122"/>
                <a:ea typeface="黑体" panose="02010609060101010101" charset="-122"/>
                <a:cs typeface="黑体" panose="02010609060101010101" charset="-122"/>
                <a:sym typeface="+mn-ea"/>
              </a:rPr>
              <a:t>2</a:t>
            </a:r>
            <a:r>
              <a:rPr lang="zh-CN" altLang="en-US" sz="2400" b="1">
                <a:latin typeface="黑体" panose="02010609060101010101" charset="-122"/>
                <a:ea typeface="黑体" panose="02010609060101010101" charset="-122"/>
                <a:cs typeface="黑体" panose="02010609060101010101" charset="-122"/>
                <a:sym typeface="+mn-ea"/>
              </a:rPr>
              <a:t>）抑制地方大族，</a:t>
            </a:r>
            <a:r>
              <a:rPr lang="zh-CN" altLang="en-US" sz="2400" b="1">
                <a:solidFill>
                  <a:schemeClr val="bg1"/>
                </a:solidFill>
                <a:highlight>
                  <a:srgbClr val="000000"/>
                </a:highlight>
                <a:latin typeface="黑体" panose="02010609060101010101" charset="-122"/>
                <a:ea typeface="黑体" panose="02010609060101010101" charset="-122"/>
                <a:cs typeface="黑体" panose="02010609060101010101" charset="-122"/>
                <a:sym typeface="+mn-ea"/>
              </a:rPr>
              <a:t>集权中央</a:t>
            </a:r>
            <a:r>
              <a:rPr lang="zh-CN" altLang="en-US" sz="2400" b="1">
                <a:latin typeface="黑体" panose="02010609060101010101" charset="-122"/>
                <a:ea typeface="黑体" panose="02010609060101010101" charset="-122"/>
                <a:cs typeface="黑体" panose="02010609060101010101" charset="-122"/>
                <a:sym typeface="+mn-ea"/>
              </a:rPr>
              <a:t>；</a:t>
            </a:r>
            <a:endParaRPr lang="zh-CN" altLang="en-US" sz="2400" b="1">
              <a:latin typeface="黑体" panose="02010609060101010101" charset="-122"/>
              <a:ea typeface="黑体" panose="02010609060101010101" charset="-122"/>
              <a:cs typeface="黑体" panose="02010609060101010101" charset="-122"/>
              <a:sym typeface="+mn-ea"/>
            </a:endParaRPr>
          </a:p>
          <a:p>
            <a:pPr indent="0" fontAlgn="auto">
              <a:lnSpc>
                <a:spcPct val="100000"/>
              </a:lnSpc>
            </a:pPr>
            <a:r>
              <a:rPr lang="zh-CN" altLang="en-US" sz="2400" b="1">
                <a:latin typeface="黑体" panose="02010609060101010101" charset="-122"/>
                <a:ea typeface="黑体" panose="02010609060101010101" charset="-122"/>
                <a:cs typeface="黑体" panose="02010609060101010101" charset="-122"/>
                <a:sym typeface="+mn-ea"/>
              </a:rPr>
              <a:t>（</a:t>
            </a:r>
            <a:r>
              <a:rPr lang="en-US" altLang="zh-CN" sz="2400" b="1">
                <a:latin typeface="黑体" panose="02010609060101010101" charset="-122"/>
                <a:ea typeface="黑体" panose="02010609060101010101" charset="-122"/>
                <a:cs typeface="黑体" panose="02010609060101010101" charset="-122"/>
                <a:sym typeface="+mn-ea"/>
              </a:rPr>
              <a:t>3</a:t>
            </a:r>
            <a:r>
              <a:rPr lang="zh-CN" altLang="en-US" sz="2400" b="1">
                <a:latin typeface="黑体" panose="02010609060101010101" charset="-122"/>
                <a:ea typeface="黑体" panose="02010609060101010101" charset="-122"/>
                <a:cs typeface="黑体" panose="02010609060101010101" charset="-122"/>
                <a:sym typeface="+mn-ea"/>
              </a:rPr>
              <a:t>）察举制自身弊端，不适应选拔需求。</a:t>
            </a:r>
            <a:endParaRPr lang="zh-CN" altLang="en-US" sz="2400" b="1">
              <a:latin typeface="黑体" panose="02010609060101010101" charset="-122"/>
              <a:ea typeface="黑体" panose="02010609060101010101" charset="-122"/>
              <a:cs typeface="黑体" panose="02010609060101010101" charset="-122"/>
              <a:sym typeface="+mn-ea"/>
            </a:endParaRPr>
          </a:p>
        </p:txBody>
      </p:sp>
      <p:sp>
        <p:nvSpPr>
          <p:cNvPr id="7" name="文本框 6"/>
          <p:cNvSpPr txBox="1"/>
          <p:nvPr>
            <p:custDataLst>
              <p:tags r:id="rId10"/>
            </p:custDataLst>
          </p:nvPr>
        </p:nvSpPr>
        <p:spPr>
          <a:xfrm>
            <a:off x="623570" y="2940685"/>
            <a:ext cx="6096000" cy="5340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400" b="1">
                <a:solidFill>
                  <a:schemeClr val="tx1"/>
                </a:solidFill>
                <a:latin typeface="微软雅黑" panose="020b0503020204020204" charset="-122"/>
                <a:ea typeface="微软雅黑"/>
                <a:cs typeface="微软雅黑" panose="020b0503020204020204" charset="-122"/>
                <a:sym typeface="+mn-ea"/>
              </a:rPr>
              <a:t>选拔标准</a:t>
            </a:r>
            <a:endParaRPr lang="zh-CN" altLang="en-US" sz="2400" b="1">
              <a:solidFill>
                <a:schemeClr val="tx1"/>
              </a:solidFill>
              <a:latin typeface="微软雅黑" panose="020b0503020204020204" charset="-122"/>
              <a:ea typeface="微软雅黑"/>
              <a:cs typeface="微软雅黑" panose="020b0503020204020204" charset="-122"/>
              <a:sym typeface="+mn-ea"/>
            </a:endParaRPr>
          </a:p>
        </p:txBody>
      </p:sp>
      <p:sp>
        <p:nvSpPr>
          <p:cNvPr id="190" name="矩形"/>
          <p:cNvSpPr/>
          <p:nvPr>
            <p:custDataLst>
              <p:tags r:id="rId11"/>
            </p:custDataLst>
          </p:nvPr>
        </p:nvSpPr>
        <p:spPr>
          <a:xfrm>
            <a:off x="2401570" y="3012440"/>
            <a:ext cx="3677920" cy="460375"/>
          </a:xfrm>
          <a:prstGeom prst="rect">
            <a:avLst/>
          </a:prstGeom>
          <a:noFill/>
          <a:ln w="9525" cap="flat" cmpd="sng">
            <a:noFill/>
            <a:prstDash val="solid"/>
            <a:round/>
          </a:ln>
        </p:spPr>
        <p:txBody>
          <a:bodyPr vert="horz" wrap="square" lIns="91440" tIns="45720" rIns="91440" bIns="4572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00000"/>
              </a:lnSpc>
              <a:spcBef>
                <a:spcPct val="50000"/>
              </a:spcBef>
              <a:spcAft>
                <a:spcPct val="0"/>
              </a:spcAft>
              <a:buNone/>
            </a:pPr>
            <a:r>
              <a:rPr lang="zh-CN" altLang="en-US" sz="2400" b="1" i="0" u="none" strike="noStrike" kern="1200" cap="none" spc="0" baseline="0">
                <a:solidFill>
                  <a:srgbClr val="FF0000"/>
                </a:solidFill>
                <a:latin typeface="黑体" panose="02010609060101010101" charset="-122"/>
                <a:ea typeface="黑体" panose="02010609060101010101" charset="-122"/>
                <a:cs typeface="Arial" pitchFamily="34" charset="0"/>
              </a:rPr>
              <a:t>家世、品德、才能并重</a:t>
            </a:r>
            <a:endParaRPr lang="zh-CN" altLang="en-US" sz="2400" b="1" i="0" u="none" strike="noStrike" kern="1200" cap="none" spc="0" baseline="0">
              <a:solidFill>
                <a:srgbClr val="FF0000"/>
              </a:solidFill>
              <a:latin typeface="黑体" panose="02010609060101010101" charset="-122"/>
              <a:ea typeface="黑体" panose="02010609060101010101" charset="-122"/>
              <a:cs typeface="Arial" pitchFamily="34" charset="0"/>
            </a:endParaRPr>
          </a:p>
        </p:txBody>
      </p:sp>
      <p:sp>
        <p:nvSpPr>
          <p:cNvPr id="8" name="文本框 7"/>
          <p:cNvSpPr txBox="1"/>
          <p:nvPr>
            <p:custDataLst>
              <p:tags r:id="rId12"/>
            </p:custDataLst>
          </p:nvPr>
        </p:nvSpPr>
        <p:spPr>
          <a:xfrm>
            <a:off x="6455410" y="3012440"/>
            <a:ext cx="171386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2A15F7"/>
                </a:solidFill>
                <a:latin typeface="黑体" panose="02010609060101010101" charset="-122"/>
                <a:ea typeface="黑体" panose="02010609060101010101" charset="-122"/>
                <a:sym typeface="+mn-ea"/>
              </a:rPr>
              <a:t>家世</a:t>
            </a:r>
            <a:r>
              <a:rPr lang="en-US" altLang="zh-CN" sz="2400" b="1">
                <a:solidFill>
                  <a:srgbClr val="2A15F7"/>
                </a:solidFill>
                <a:latin typeface="黑体" panose="02010609060101010101" charset="-122"/>
                <a:ea typeface="黑体" panose="02010609060101010101" charset="-122"/>
                <a:sym typeface="+mn-ea"/>
              </a:rPr>
              <a:t>(</a:t>
            </a:r>
            <a:r>
              <a:rPr lang="zh-CN" altLang="en-US" sz="2400" b="1">
                <a:solidFill>
                  <a:srgbClr val="2A15F7"/>
                </a:solidFill>
                <a:latin typeface="黑体" panose="02010609060101010101" charset="-122"/>
                <a:ea typeface="黑体" panose="02010609060101010101" charset="-122"/>
                <a:sym typeface="+mn-ea"/>
              </a:rPr>
              <a:t>西晋）</a:t>
            </a:r>
            <a:endParaRPr lang="zh-CN" altLang="en-US" sz="2400" b="1">
              <a:solidFill>
                <a:srgbClr val="2A15F7"/>
              </a:solidFill>
              <a:latin typeface="黑体" panose="02010609060101010101" charset="-122"/>
              <a:ea typeface="黑体" panose="02010609060101010101" charset="-122"/>
              <a:sym typeface="+mn-ea"/>
            </a:endParaRPr>
          </a:p>
        </p:txBody>
      </p:sp>
      <p:sp>
        <p:nvSpPr>
          <p:cNvPr id="9" name="右箭头 8"/>
          <p:cNvSpPr/>
          <p:nvPr>
            <p:custDataLst>
              <p:tags r:id="rId13"/>
            </p:custDataLst>
          </p:nvPr>
        </p:nvSpPr>
        <p:spPr>
          <a:xfrm>
            <a:off x="5892800" y="3062605"/>
            <a:ext cx="405765" cy="354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文本框 9"/>
          <p:cNvSpPr txBox="1"/>
          <p:nvPr>
            <p:custDataLst>
              <p:tags r:id="rId14"/>
            </p:custDataLst>
          </p:nvPr>
        </p:nvSpPr>
        <p:spPr>
          <a:xfrm>
            <a:off x="684530" y="3579495"/>
            <a:ext cx="12833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影响</a:t>
            </a:r>
            <a:r>
              <a:rPr lang="en-US" altLang="zh-CN" sz="2400" b="1"/>
              <a:t>:</a:t>
            </a:r>
            <a:endParaRPr lang="en-US" altLang="zh-CN" sz="2400" b="1"/>
          </a:p>
        </p:txBody>
      </p:sp>
      <p:sp>
        <p:nvSpPr>
          <p:cNvPr id="11" name="文本框 10"/>
          <p:cNvSpPr txBox="1"/>
          <p:nvPr>
            <p:custDataLst>
              <p:tags r:id="rId15"/>
            </p:custDataLst>
          </p:nvPr>
        </p:nvSpPr>
        <p:spPr>
          <a:xfrm>
            <a:off x="623570" y="2439035"/>
            <a:ext cx="222123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微软雅黑" panose="020b0503020204020204" charset="-122"/>
                <a:ea typeface="微软雅黑"/>
                <a:cs typeface="微软雅黑" panose="020b0503020204020204" charset="-122"/>
                <a:sym typeface="+mn-ea"/>
              </a:rPr>
              <a:t>选拔方式：</a:t>
            </a:r>
            <a:endParaRPr lang="zh-CN" altLang="en-US" sz="2400" b="1">
              <a:solidFill>
                <a:schemeClr val="tx1"/>
              </a:solidFill>
              <a:latin typeface="微软雅黑" panose="020b0503020204020204" charset="-122"/>
              <a:ea typeface="微软雅黑"/>
              <a:cs typeface="微软雅黑" panose="020b0503020204020204" charset="-122"/>
              <a:sym typeface="+mn-ea"/>
            </a:endParaRPr>
          </a:p>
        </p:txBody>
      </p:sp>
      <p:sp>
        <p:nvSpPr>
          <p:cNvPr id="12" name="文本框 11"/>
          <p:cNvSpPr txBox="1"/>
          <p:nvPr>
            <p:custDataLst>
              <p:tags r:id="rId16"/>
            </p:custDataLst>
          </p:nvPr>
        </p:nvSpPr>
        <p:spPr>
          <a:xfrm>
            <a:off x="2378710" y="2476500"/>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cs typeface="微软雅黑" panose="020b0503020204020204" charset="-122"/>
                <a:sym typeface="+mn-ea"/>
              </a:rPr>
              <a:t>品评官（中正官）评定、推荐。</a:t>
            </a:r>
            <a:endParaRPr lang="zh-CN" altLang="en-US" sz="2400" b="1">
              <a:latin typeface="微软雅黑" panose="020b0503020204020204" charset="-122"/>
              <a:ea typeface="微软雅黑"/>
              <a:cs typeface="微软雅黑" panose="020b0503020204020204" charset="-122"/>
              <a:sym typeface="+mn-ea"/>
            </a:endParaRPr>
          </a:p>
        </p:txBody>
      </p:sp>
      <p:grpSp>
        <p:nvGrpSpPr>
          <p:cNvPr id="13" name="组合 12"/>
          <p:cNvGrpSpPr/>
          <p:nvPr>
            <p:custDataLst>
              <p:tags r:id="rId17"/>
            </p:custDataLst>
          </p:nvPr>
        </p:nvGrpSpPr>
        <p:grpSpPr>
          <a:xfrm>
            <a:off x="8394700" y="1032510"/>
            <a:ext cx="3585210" cy="3350260"/>
            <a:chOff x="1280" y="4196"/>
            <a:chExt cx="5848" cy="4230"/>
          </a:xfrm>
        </p:grpSpPr>
        <p:pic>
          <p:nvPicPr>
            <p:cNvPr id="33" name="Picture 13" descr="九品中正制"/>
            <p:cNvPicPr>
              <a:picLocks noChangeAspect="1" noChangeArrowheads="1"/>
            </p:cNvPicPr>
            <p:nvPr>
              <p:custDataLst>
                <p:tags r:id="rId19"/>
              </p:custDataLst>
            </p:nvPr>
          </p:nvPicPr>
          <p:blipFill>
            <a:blip r:embed="rId18">
              <a:lum bright="16000" contrast="56000"/>
            </a:blip>
            <a:srcRect l="3526" t="3576" r="4018" b="3326"/>
            <a:stretch>
              <a:fillRect/>
            </a:stretch>
          </p:blipFill>
          <p:spPr bwMode="auto">
            <a:xfrm>
              <a:off x="1280" y="4196"/>
              <a:ext cx="5637" cy="3435"/>
            </a:xfrm>
            <a:prstGeom prst="rect">
              <a:avLst/>
            </a:prstGeom>
            <a:noFill/>
          </p:spPr>
        </p:pic>
        <p:sp>
          <p:nvSpPr>
            <p:cNvPr id="34" name="矩形 33"/>
            <p:cNvSpPr/>
            <p:nvPr>
              <p:custDataLst>
                <p:tags r:id="rId20"/>
              </p:custDataLst>
            </p:nvPr>
          </p:nvSpPr>
          <p:spPr>
            <a:xfrm>
              <a:off x="1280" y="7950"/>
              <a:ext cx="490" cy="476"/>
            </a:xfrm>
            <a:prstGeom prst="rect">
              <a:avLst/>
            </a:prstGeom>
            <a:solidFill>
              <a:srgbClr val="A6D8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34"/>
            <p:cNvSpPr/>
            <p:nvPr>
              <p:custDataLst>
                <p:tags r:id="rId21"/>
              </p:custDataLst>
            </p:nvPr>
          </p:nvSpPr>
          <p:spPr>
            <a:xfrm>
              <a:off x="4190" y="7950"/>
              <a:ext cx="490" cy="476"/>
            </a:xfrm>
            <a:prstGeom prst="rect">
              <a:avLst/>
            </a:prstGeom>
            <a:solidFill>
              <a:srgbClr val="C89F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文本框 35"/>
            <p:cNvSpPr txBox="1"/>
            <p:nvPr>
              <p:custDataLst>
                <p:tags r:id="rId22"/>
              </p:custDataLst>
            </p:nvPr>
          </p:nvSpPr>
          <p:spPr>
            <a:xfrm>
              <a:off x="1742" y="7898"/>
              <a:ext cx="2448" cy="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b="1">
                  <a:latin typeface="方正宋刻本秀楷简体" panose="02000000000000000000" charset="-122"/>
                  <a:ea typeface="方正宋刻本秀楷简体" panose="02000000000000000000" charset="-122"/>
                  <a:sym typeface="+mn-ea"/>
                </a:rPr>
                <a:t>高门（上品）</a:t>
              </a:r>
              <a:endParaRPr lang="zh-CN" altLang="en-US" b="1">
                <a:latin typeface="方正宋刻本秀楷简体" panose="02000000000000000000" charset="-122"/>
                <a:ea typeface="方正宋刻本秀楷简体" panose="02000000000000000000" charset="-122"/>
                <a:sym typeface="+mn-ea"/>
              </a:endParaRPr>
            </a:p>
          </p:txBody>
        </p:sp>
        <p:sp>
          <p:nvSpPr>
            <p:cNvPr id="37" name="文本框 36"/>
            <p:cNvSpPr txBox="1"/>
            <p:nvPr>
              <p:custDataLst>
                <p:tags r:id="rId23"/>
              </p:custDataLst>
            </p:nvPr>
          </p:nvSpPr>
          <p:spPr>
            <a:xfrm>
              <a:off x="4680" y="7898"/>
              <a:ext cx="2448" cy="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latin typeface="方正宋刻本秀楷简体" panose="02000000000000000000" charset="-122"/>
                  <a:ea typeface="方正宋刻本秀楷简体" panose="02000000000000000000" charset="-122"/>
                </a:rPr>
                <a:t>寒门（下品）</a:t>
              </a:r>
              <a:endParaRPr lang="zh-CN" altLang="en-US" b="1">
                <a:latin typeface="方正宋刻本秀楷简体" panose="02000000000000000000" charset="-122"/>
                <a:ea typeface="方正宋刻本秀楷简体" panose="02000000000000000000" charset="-122"/>
              </a:endParaRPr>
            </a:p>
          </p:txBody>
        </p:sp>
      </p:grpSp>
      <p:sp>
        <p:nvSpPr>
          <p:cNvPr id="14" name="文本框 13"/>
          <p:cNvSpPr txBox="1"/>
          <p:nvPr>
            <p:custDataLst>
              <p:tags r:id="rId24"/>
            </p:custDataLst>
          </p:nvPr>
        </p:nvSpPr>
        <p:spPr>
          <a:xfrm>
            <a:off x="504190" y="4655185"/>
            <a:ext cx="11346180" cy="829945"/>
          </a:xfrm>
          <a:prstGeom prst="rect">
            <a:avLst/>
          </a:prstGeom>
        </p:spPr>
        <p:style>
          <a:lnRef idx="2">
            <a:schemeClr val="accent5"/>
          </a:lnRef>
          <a:fillRef idx="1">
            <a:schemeClr val="lt1"/>
          </a:fillRef>
          <a:effectRef idx="0">
            <a:schemeClr val="accent5"/>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fontAlgn="auto">
              <a:lnSpc>
                <a:spcPct val="120000"/>
              </a:lnSpc>
            </a:pPr>
            <a:r>
              <a:rPr lang="zh-CN" altLang="en-US" sz="2000" b="1">
                <a:solidFill>
                  <a:schemeClr val="accent1">
                    <a:lumMod val="75000"/>
                  </a:schemeClr>
                </a:solidFill>
                <a:latin typeface="微软雅黑" panose="020b0503020204020204" charset="-122"/>
                <a:ea typeface="微软雅黑"/>
                <a:cs typeface="微软雅黑" panose="020b0503020204020204" charset="-122"/>
              </a:rPr>
              <a:t>材料三：</a:t>
            </a:r>
            <a:r>
              <a:rPr lang="zh-CN" altLang="en-US" sz="2000" b="1">
                <a:latin typeface="微软雅黑" panose="020b0503020204020204" charset="-122"/>
                <a:ea typeface="微软雅黑"/>
                <a:cs typeface="微软雅黑" panose="020b0503020204020204" charset="-122"/>
              </a:rPr>
              <a:t>今台阁选举，涂塞耳目，九品访人，唯问中正。故据上品者，非公侯之子孙，则当涂之昆弟也。二者苟然，则荜门蓬户之俊，安得不有陆沈者哉！</a:t>
            </a:r>
            <a:r>
              <a:rPr lang="en-US" altLang="zh-CN" sz="2000" b="1">
                <a:latin typeface="微软雅黑" panose="020b0503020204020204" charset="-122"/>
                <a:ea typeface="微软雅黑"/>
                <a:cs typeface="微软雅黑" panose="020b0503020204020204" charset="-122"/>
              </a:rPr>
              <a:t>      —</a:t>
            </a:r>
            <a:r>
              <a:rPr lang="zh-CN" altLang="en-US" sz="2000" b="1">
                <a:latin typeface="微软雅黑" panose="020b0503020204020204" charset="-122"/>
                <a:ea typeface="微软雅黑"/>
                <a:cs typeface="微软雅黑" panose="020b0503020204020204" charset="-122"/>
              </a:rPr>
              <a:t>《晋书</a:t>
            </a:r>
            <a:r>
              <a:rPr lang="en-US" altLang="zh-CN" sz="2000" b="1">
                <a:latin typeface="微软雅黑" panose="020b0503020204020204" charset="-122"/>
                <a:ea typeface="微软雅黑"/>
                <a:cs typeface="微软雅黑" panose="020b0503020204020204" charset="-122"/>
              </a:rPr>
              <a:t>·</a:t>
            </a:r>
            <a:r>
              <a:rPr lang="zh-CN" altLang="en-US" sz="2000" b="1">
                <a:latin typeface="微软雅黑" panose="020b0503020204020204" charset="-122"/>
                <a:ea typeface="微软雅黑"/>
                <a:cs typeface="微软雅黑" panose="020b0503020204020204" charset="-122"/>
              </a:rPr>
              <a:t>段灼传》</a:t>
            </a:r>
            <a:endParaRPr lang="zh-CN" altLang="en-US" sz="2000" b="1">
              <a:latin typeface="微软雅黑" panose="020b0503020204020204" charset="-122"/>
              <a:ea typeface="微软雅黑"/>
              <a:cs typeface="微软雅黑" panose="020b0503020204020204" charset="-122"/>
            </a:endParaRPr>
          </a:p>
        </p:txBody>
      </p:sp>
      <p:sp>
        <p:nvSpPr>
          <p:cNvPr id="31" name="文本框 30"/>
          <p:cNvSpPr txBox="1"/>
          <p:nvPr>
            <p:custDataLst>
              <p:tags r:id="rId25"/>
            </p:custDataLst>
          </p:nvPr>
        </p:nvSpPr>
        <p:spPr>
          <a:xfrm>
            <a:off x="424815" y="5598795"/>
            <a:ext cx="11426190" cy="1014730"/>
          </a:xfrm>
          <a:prstGeom prst="rect">
            <a:avLst/>
          </a:prstGeom>
        </p:spPr>
        <p:style>
          <a:lnRef idx="2">
            <a:schemeClr val="accent3"/>
          </a:lnRef>
          <a:fillRef idx="1">
            <a:schemeClr val="lt1"/>
          </a:fillRef>
          <a:effectRef idx="0">
            <a:schemeClr val="accent3"/>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fontAlgn="auto">
              <a:lnSpc>
                <a:spcPct val="100000"/>
              </a:lnSpc>
            </a:pPr>
            <a:r>
              <a:rPr lang="zh-CN" altLang="en-US" sz="2000" b="1">
                <a:solidFill>
                  <a:schemeClr val="accent1">
                    <a:lumMod val="75000"/>
                  </a:schemeClr>
                </a:solidFill>
                <a:latin typeface="微软雅黑" panose="020b0503020204020204" charset="-122"/>
                <a:ea typeface="微软雅黑"/>
                <a:cs typeface="微软雅黑" panose="020b0503020204020204" charset="-122"/>
                <a:sym typeface="微软雅黑" panose="020b0503020204020204" charset="-122"/>
              </a:rPr>
              <a:t>材料四：</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九品中正制度</a:t>
            </a:r>
            <a:r>
              <a:rPr lang="en-US" altLang="zh-CN" sz="2000" b="1">
                <a:solidFill>
                  <a:prstClr val="black"/>
                </a:solidFill>
                <a:latin typeface="微软雅黑" panose="020b0503020204020204" charset="-122"/>
                <a:ea typeface="微软雅黑"/>
                <a:cs typeface="微软雅黑" panose="020b0503020204020204" charset="-122"/>
                <a:sym typeface="微软雅黑" panose="020b0503020204020204" charset="-122"/>
              </a:rPr>
              <a:t>……</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在其</a:t>
            </a:r>
            <a:r>
              <a:rPr lang="zh-CN" altLang="en-US" sz="2000" b="1">
                <a:solidFill>
                  <a:srgbClr val="C00000"/>
                </a:solidFill>
                <a:latin typeface="微软雅黑" panose="020b0503020204020204" charset="-122"/>
                <a:ea typeface="微软雅黑"/>
                <a:cs typeface="微软雅黑" panose="020b0503020204020204" charset="-122"/>
                <a:sym typeface="微软雅黑" panose="020b0503020204020204" charset="-122"/>
              </a:rPr>
              <a:t>初创</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之时，犹能</a:t>
            </a:r>
            <a:r>
              <a:rPr lang="en-US" altLang="zh-CN" sz="2000" b="1">
                <a:solidFill>
                  <a:prstClr val="black"/>
                </a:solidFill>
                <a:latin typeface="微软雅黑" panose="020b0503020204020204" charset="-122"/>
                <a:ea typeface="微软雅黑"/>
                <a:cs typeface="微软雅黑" panose="020b0503020204020204" charset="-122"/>
                <a:sym typeface="微软雅黑" panose="020b0503020204020204" charset="-122"/>
              </a:rPr>
              <a:t>“</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盖以论</a:t>
            </a:r>
            <a:r>
              <a:rPr lang="zh-CN" altLang="en-US" sz="2000" b="1">
                <a:solidFill>
                  <a:srgbClr val="C00000"/>
                </a:solidFill>
                <a:latin typeface="微软雅黑" panose="020b0503020204020204" charset="-122"/>
                <a:ea typeface="微软雅黑"/>
                <a:cs typeface="微软雅黑" panose="020b0503020204020204" charset="-122"/>
                <a:sym typeface="微软雅黑" panose="020b0503020204020204" charset="-122"/>
              </a:rPr>
              <a:t>人才优劣</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，非为世族高卑</a:t>
            </a:r>
            <a:r>
              <a:rPr lang="en-US" altLang="zh-CN" sz="2000" b="1">
                <a:solidFill>
                  <a:prstClr val="black"/>
                </a:solidFill>
                <a:latin typeface="微软雅黑" panose="020b0503020204020204" charset="-122"/>
                <a:ea typeface="微软雅黑"/>
                <a:cs typeface="微软雅黑" panose="020b0503020204020204" charset="-122"/>
                <a:sym typeface="微软雅黑" panose="020b0503020204020204" charset="-122"/>
              </a:rPr>
              <a:t>”</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a:t>
            </a:r>
            <a:r>
              <a:rPr lang="zh-CN" altLang="en-US" sz="2000" b="1">
                <a:solidFill>
                  <a:srgbClr val="C00000"/>
                </a:solidFill>
                <a:latin typeface="微软雅黑" panose="020b0503020204020204" charset="-122"/>
                <a:ea typeface="微软雅黑"/>
                <a:cs typeface="微软雅黑" panose="020b0503020204020204" charset="-122"/>
                <a:sym typeface="微软雅黑" panose="020b0503020204020204" charset="-122"/>
              </a:rPr>
              <a:t>选拔出有用人才</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，但后来逐渐被门阀世族所把控，以至于</a:t>
            </a:r>
            <a:r>
              <a:rPr lang="en-US" altLang="zh-CN" sz="2000" b="1">
                <a:solidFill>
                  <a:srgbClr val="C00000"/>
                </a:solidFill>
                <a:latin typeface="微软雅黑" panose="020b0503020204020204" charset="-122"/>
                <a:ea typeface="微软雅黑"/>
                <a:cs typeface="微软雅黑" panose="020b0503020204020204" charset="-122"/>
                <a:sym typeface="微软雅黑" panose="020b0503020204020204" charset="-122"/>
              </a:rPr>
              <a:t>“</a:t>
            </a:r>
            <a:r>
              <a:rPr lang="zh-CN" altLang="en-US" sz="2000" b="1">
                <a:solidFill>
                  <a:srgbClr val="C00000"/>
                </a:solidFill>
                <a:latin typeface="微软雅黑" panose="020b0503020204020204" charset="-122"/>
                <a:ea typeface="微软雅黑"/>
                <a:cs typeface="微软雅黑" panose="020b0503020204020204" charset="-122"/>
                <a:sym typeface="微软雅黑" panose="020b0503020204020204" charset="-122"/>
              </a:rPr>
              <a:t>上品无寒门，下品无士族</a:t>
            </a:r>
            <a:r>
              <a:rPr lang="en-US" altLang="zh-CN" sz="2000" b="1">
                <a:solidFill>
                  <a:srgbClr val="C00000"/>
                </a:solidFill>
                <a:latin typeface="微软雅黑" panose="020b0503020204020204" charset="-122"/>
                <a:ea typeface="微软雅黑"/>
                <a:cs typeface="微软雅黑" panose="020b0503020204020204" charset="-122"/>
                <a:sym typeface="微软雅黑" panose="020b0503020204020204" charset="-122"/>
              </a:rPr>
              <a:t>”</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a:t>
            </a:r>
            <a:endPar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endParaRPr>
          </a:p>
          <a:p>
            <a:pPr fontAlgn="auto">
              <a:lnSpc>
                <a:spcPct val="100000"/>
              </a:lnSpc>
            </a:pPr>
            <a:r>
              <a:rPr lang="en-US" altLang="zh-CN" sz="2000" b="1">
                <a:solidFill>
                  <a:prstClr val="black"/>
                </a:solidFill>
                <a:latin typeface="微软雅黑" panose="020b0503020204020204" charset="-122"/>
                <a:ea typeface="微软雅黑"/>
                <a:cs typeface="微软雅黑" panose="020b0503020204020204" charset="-122"/>
                <a:sym typeface="微软雅黑" panose="020b0503020204020204" charset="-122"/>
              </a:rPr>
              <a:t>                                                                ——</a:t>
            </a:r>
            <a:r>
              <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rPr>
              <a:t>《秦汉以来中国古代选官制度演进研究》</a:t>
            </a:r>
            <a:endParaRPr lang="zh-CN" altLang="en-US" sz="2000" b="1">
              <a:solidFill>
                <a:prstClr val="black"/>
              </a:solidFill>
              <a:latin typeface="微软雅黑" panose="020b0503020204020204" charset="-122"/>
              <a:ea typeface="微软雅黑"/>
              <a:cs typeface="微软雅黑" panose="020b0503020204020204" charset="-122"/>
              <a:sym typeface="微软雅黑" panose="020b0503020204020204" charset="-122"/>
            </a:endParaRPr>
          </a:p>
        </p:txBody>
      </p:sp>
      <p:sp>
        <p:nvSpPr>
          <p:cNvPr id="15" name="文本框 14"/>
          <p:cNvSpPr txBox="1"/>
          <p:nvPr>
            <p:custDataLst>
              <p:tags r:id="rId26"/>
            </p:custDataLst>
          </p:nvPr>
        </p:nvSpPr>
        <p:spPr>
          <a:xfrm>
            <a:off x="1360170" y="3389630"/>
            <a:ext cx="7038340" cy="11068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3960"/>
              </a:lnSpc>
            </a:pPr>
            <a:r>
              <a:rPr lang="zh-CN" altLang="en-US" sz="2400" b="1">
                <a:latin typeface="黑体" panose="02010609060101010101" charset="-122"/>
                <a:ea typeface="黑体" panose="02010609060101010101" charset="-122"/>
                <a:cs typeface="黑体" panose="02010609060101010101" charset="-122"/>
                <a:sym typeface="+mn-ea"/>
              </a:rPr>
              <a:t>（</a:t>
            </a:r>
            <a:r>
              <a:rPr lang="en-US" altLang="zh-CN" sz="2400" b="1">
                <a:latin typeface="黑体" panose="02010609060101010101" charset="-122"/>
                <a:ea typeface="黑体" panose="02010609060101010101" charset="-122"/>
                <a:cs typeface="黑体" panose="02010609060101010101" charset="-122"/>
                <a:sym typeface="+mn-ea"/>
              </a:rPr>
              <a:t>1</a:t>
            </a:r>
            <a:r>
              <a:rPr lang="zh-CN" altLang="en-US" sz="2400" b="1">
                <a:latin typeface="黑体" panose="02010609060101010101" charset="-122"/>
                <a:ea typeface="黑体" panose="02010609060101010101" charset="-122"/>
                <a:cs typeface="黑体" panose="02010609060101010101" charset="-122"/>
                <a:sym typeface="+mn-ea"/>
              </a:rPr>
              <a:t>）</a:t>
            </a:r>
            <a:r>
              <a:rPr lang="zh-CN" altLang="en-US" sz="2400" b="1">
                <a:solidFill>
                  <a:srgbClr val="FF0000"/>
                </a:solidFill>
                <a:latin typeface="黑体" panose="02010609060101010101" charset="-122"/>
                <a:ea typeface="黑体" panose="02010609060101010101" charset="-122"/>
                <a:cs typeface="黑体" panose="02010609060101010101" charset="-122"/>
                <a:sym typeface="+mn-ea"/>
              </a:rPr>
              <a:t>初期选拔了大量的人才；加强了中央集权；</a:t>
            </a:r>
            <a:endParaRPr lang="zh-CN" altLang="en-US" sz="2400" b="1">
              <a:latin typeface="黑体" panose="02010609060101010101" charset="-122"/>
              <a:ea typeface="黑体" panose="02010609060101010101" charset="-122"/>
              <a:cs typeface="黑体" panose="02010609060101010101" charset="-122"/>
            </a:endParaRPr>
          </a:p>
          <a:p>
            <a:pPr fontAlgn="auto">
              <a:lnSpc>
                <a:spcPts val="3960"/>
              </a:lnSpc>
            </a:pPr>
            <a:r>
              <a:rPr lang="zh-CN" altLang="en-US" sz="2400" b="1">
                <a:latin typeface="黑体" panose="02010609060101010101" charset="-122"/>
                <a:ea typeface="黑体" panose="02010609060101010101" charset="-122"/>
                <a:cs typeface="黑体" panose="02010609060101010101" charset="-122"/>
                <a:sym typeface="+mn-ea"/>
              </a:rPr>
              <a:t>（</a:t>
            </a:r>
            <a:r>
              <a:rPr lang="en-US" altLang="zh-CN" sz="2400" b="1">
                <a:latin typeface="黑体" panose="02010609060101010101" charset="-122"/>
                <a:ea typeface="黑体" panose="02010609060101010101" charset="-122"/>
                <a:cs typeface="黑体" panose="02010609060101010101" charset="-122"/>
                <a:sym typeface="+mn-ea"/>
              </a:rPr>
              <a:t>2</a:t>
            </a:r>
            <a:r>
              <a:rPr lang="zh-CN" altLang="en-US" sz="2400" b="1">
                <a:latin typeface="黑体" panose="02010609060101010101" charset="-122"/>
                <a:ea typeface="黑体" panose="02010609060101010101" charset="-122"/>
                <a:cs typeface="黑体" panose="02010609060101010101" charset="-122"/>
                <a:sym typeface="+mn-ea"/>
              </a:rPr>
              <a:t>）</a:t>
            </a:r>
            <a:r>
              <a:rPr lang="zh-CN" altLang="en-US" sz="2400" b="1">
                <a:solidFill>
                  <a:srgbClr val="FF0000"/>
                </a:solidFill>
                <a:latin typeface="黑体" panose="02010609060101010101" charset="-122"/>
                <a:ea typeface="黑体" panose="02010609060101010101" charset="-122"/>
                <a:cs typeface="黑体" panose="02010609060101010101" charset="-122"/>
                <a:sym typeface="+mn-ea"/>
              </a:rPr>
              <a:t>后期</a:t>
            </a:r>
            <a:r>
              <a:rPr lang="zh-CN" altLang="en-US" sz="2400" b="1">
                <a:latin typeface="黑体" panose="02010609060101010101" charset="-122"/>
                <a:ea typeface="黑体" panose="02010609060101010101" charset="-122"/>
                <a:cs typeface="黑体" panose="02010609060101010101" charset="-122"/>
                <a:sym typeface="+mn-ea"/>
              </a:rPr>
              <a:t>逐渐</a:t>
            </a:r>
            <a:r>
              <a:rPr lang="zh-CN" altLang="en-US" sz="2400" b="1">
                <a:solidFill>
                  <a:srgbClr val="FF0000"/>
                </a:solidFill>
                <a:latin typeface="黑体" panose="02010609060101010101" charset="-122"/>
                <a:ea typeface="黑体" panose="02010609060101010101" charset="-122"/>
                <a:cs typeface="黑体" panose="02010609060101010101" charset="-122"/>
                <a:sym typeface="+mn-ea"/>
              </a:rPr>
              <a:t>成为维护士族特权的工具。</a:t>
            </a:r>
            <a:endParaRPr lang="zh-CN" altLang="en-US" sz="2400" b="1">
              <a:solidFill>
                <a:srgbClr val="FF0000"/>
              </a:solidFill>
              <a:latin typeface="黑体" panose="02010609060101010101" charset="-122"/>
              <a:ea typeface="黑体" panose="02010609060101010101" charset="-122"/>
              <a:cs typeface="黑体" panose="02010609060101010101" charset="-122"/>
              <a:sym typeface="+mn-ea"/>
            </a:endParaRPr>
          </a:p>
        </p:txBody>
      </p:sp>
    </p:spTree>
    <p:custDataLst>
      <p:tags r:id="rId2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8" dur="500" fill="hold" grpId="0" nodeType="click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left)">
                                      <p:cBhvr>
                                        <p:cTn id="13" dur="500"/>
                                        <p:tgtEl>
                                          <p:spTgt spid="125"/>
                                        </p:tgtEl>
                                      </p:cBhvr>
                                    </p:animEffect>
                                  </p:childTnLst>
                                </p:cTn>
                              </p:par>
                              <p:par>
                                <p:cTn id="14" presetID="22" presetClass="entr" presetSubtype="8" dur="500" fill="hold" grpId="0" nodeType="withEffect">
                                  <p:stCondLst>
                                    <p:cond delay="0"/>
                                  </p:stCondLst>
                                  <p:childTnLst>
                                    <p:set>
                                      <p:cBhvr>
                                        <p:cTn id="15" dur="1" fill="hold">
                                          <p:stCondLst>
                                            <p:cond delay="0"/>
                                          </p:stCondLst>
                                        </p:cTn>
                                        <p:tgtEl>
                                          <p:spTgt spid="121"/>
                                        </p:tgtEl>
                                        <p:attrNameLst>
                                          <p:attrName>style.visibility</p:attrName>
                                        </p:attrNameLst>
                                      </p:cBhvr>
                                      <p:to>
                                        <p:strVal val="visible"/>
                                      </p:to>
                                    </p:set>
                                    <p:animEffect transition="in" filter="wipe(left)">
                                      <p:cBhvr>
                                        <p:cTn id="16" dur="500"/>
                                        <p:tgtEl>
                                          <p:spTgt spid="121"/>
                                        </p:tgtEl>
                                      </p:cBhvr>
                                    </p:animEffect>
                                  </p:childTnLst>
                                </p:cTn>
                              </p:par>
                              <p:par>
                                <p:cTn id="17" presetID="1" presetClass="entr" presetSubtype="0" dur="1"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25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animEffect transition="in" filter="wipe(left)">
                                      <p:cBhvr>
                                        <p:cTn id="23" dur="250"/>
                                        <p:tgtEl>
                                          <p:spTgt spid="22"/>
                                        </p:tgtEl>
                                      </p:cBhvr>
                                    </p:animEffect>
                                  </p:childTnLst>
                                </p:cTn>
                              </p:par>
                              <p:par>
                                <p:cTn id="24" presetID="22" presetClass="exit" presetSubtype="4" dur="500" fill="hold" grpId="1" nodeType="withEffect">
                                  <p:stCondLst>
                                    <p:cond delay="0"/>
                                  </p:stCondLst>
                                  <p:childTnLst>
                                    <p:animEffect transition="out" filter="wipe(down)">
                                      <p:cBhvr>
                                        <p:cTn id="25" dur="500"/>
                                        <p:tgtEl>
                                          <p:spTgt spid="125"/>
                                        </p:tgtEl>
                                      </p:cBhvr>
                                    </p:animEffect>
                                    <p:set>
                                      <p:cBhvr>
                                        <p:cTn id="26" dur="1" fill="hold">
                                          <p:stCondLst>
                                            <p:cond delay="499"/>
                                          </p:stCondLst>
                                        </p:cTn>
                                        <p:tgtEl>
                                          <p:spTgt spid="125"/>
                                        </p:tgtEl>
                                        <p:attrNameLst>
                                          <p:attrName>style.visibility</p:attrName>
                                        </p:attrNameLst>
                                      </p:cBhvr>
                                      <p:to>
                                        <p:strVal val="hidden"/>
                                      </p:to>
                                    </p:set>
                                  </p:childTnLst>
                                </p:cTn>
                              </p:par>
                              <p:par>
                                <p:cTn id="27" presetID="22" presetClass="exit" presetSubtype="4" dur="500" fill="hold" grpId="1" nodeType="withEffect">
                                  <p:stCondLst>
                                    <p:cond delay="0"/>
                                  </p:stCondLst>
                                  <p:childTnLst>
                                    <p:animEffect transition="out" filter="wipe(down)">
                                      <p:cBhvr>
                                        <p:cTn id="28" dur="500"/>
                                        <p:tgtEl>
                                          <p:spTgt spid="121"/>
                                        </p:tgtEl>
                                      </p:cBhvr>
                                    </p:animEffect>
                                    <p:set>
                                      <p:cBhvr>
                                        <p:cTn id="29" dur="1" fill="hold">
                                          <p:stCondLst>
                                            <p:cond delay="499"/>
                                          </p:stCondLst>
                                        </p:cTn>
                                        <p:tgtEl>
                                          <p:spTgt spid="121"/>
                                        </p:tgtEl>
                                        <p:attrNameLst>
                                          <p:attrName>style.visibility</p:attrName>
                                        </p:attrNameLst>
                                      </p:cBhvr>
                                      <p:to>
                                        <p:strVal val="hidden"/>
                                      </p:to>
                                    </p:set>
                                  </p:childTnLst>
                                </p:cTn>
                              </p:par>
                            </p:childTnLst>
                          </p:cTn>
                        </p:par>
                      </p:childTnLst>
                    </p:cTn>
                  </p:par>
                  <p:par>
                    <p:cTn id="30" fill="hold" nodeType="clickPar">
                      <p:stCondLst>
                        <p:cond delay="indefinite"/>
                      </p:stCondLst>
                      <p:childTnLst>
                        <p:par>
                          <p:cTn id="31" fill="hold">
                            <p:stCondLst>
                              <p:cond delay="0"/>
                            </p:stCondLst>
                            <p:childTnLst>
                              <p:par>
                                <p:cTn id="32" presetID="1" presetClass="entr" presetSubtype="0" dur="1"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childTnLst>
                                </p:cTn>
                              </p:par>
                              <p:par>
                                <p:cTn id="34" presetID="1" presetClass="entr" presetSubtype="0" dur="1"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childTnLst>
                                </p:cTn>
                              </p:par>
                            </p:childTnLst>
                          </p:cTn>
                        </p:par>
                      </p:childTnLst>
                    </p:cTn>
                  </p:par>
                  <p:par>
                    <p:cTn id="36" fill="hold" nodeType="clickPar">
                      <p:stCondLst>
                        <p:cond delay="indefinite"/>
                      </p:stCondLst>
                      <p:childTnLst>
                        <p:par>
                          <p:cTn id="37" fill="hold">
                            <p:stCondLst>
                              <p:cond delay="0"/>
                            </p:stCondLst>
                            <p:childTnLst>
                              <p:par>
                                <p:cTn id="38" presetID="3" presetClass="entr" presetSubtype="10" dur="500" fill="hold"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linds(horizontal)">
                                      <p:cBhvr>
                                        <p:cTn id="40" dur="500"/>
                                        <p:tgtEl>
                                          <p:spTgt spid="13"/>
                                        </p:tgtEl>
                                      </p:cBhvr>
                                    </p:animEffect>
                                  </p:childTnLst>
                                </p:cTn>
                              </p:par>
                            </p:childTnLst>
                          </p:cTn>
                        </p:par>
                      </p:childTnLst>
                    </p:cTn>
                  </p:par>
                  <p:par>
                    <p:cTn id="41" fill="hold" nodeType="clickPar">
                      <p:stCondLst>
                        <p:cond delay="indefinite"/>
                      </p:stCondLst>
                      <p:childTnLst>
                        <p:par>
                          <p:cTn id="42" fill="hold">
                            <p:stCondLst>
                              <p:cond delay="0"/>
                            </p:stCondLst>
                            <p:childTnLst>
                              <p:par>
                                <p:cTn id="43" presetID="1" presetClass="entr" presetSubtype="0" dur="1"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p:stCondLst>
                              <p:cond delay="0"/>
                            </p:stCondLst>
                            <p:childTnLst>
                              <p:par>
                                <p:cTn id="47" presetID="12" presetClass="entr" presetSubtype="4" dur="500" fill="hold" grpId="0" nodeType="clickEffect">
                                  <p:stCondLst>
                                    <p:cond delay="0"/>
                                  </p:stCondLst>
                                  <p:childTnLst>
                                    <p:set>
                                      <p:cBhvr>
                                        <p:cTn id="48" dur="1" fill="hold">
                                          <p:stCondLst>
                                            <p:cond delay="0"/>
                                          </p:stCondLst>
                                        </p:cTn>
                                        <p:tgtEl>
                                          <p:spTgt spid="190"/>
                                        </p:tgtEl>
                                        <p:attrNameLst>
                                          <p:attrName>style.visibility</p:attrName>
                                        </p:attrNameLst>
                                      </p:cBhvr>
                                      <p:to>
                                        <p:strVal val="visible"/>
                                      </p:to>
                                    </p:set>
                                    <p:anim calcmode="lin" valueType="num">
                                      <p:cBhvr additive="base">
                                        <p:cTn id="49" dur="500"/>
                                        <p:tgtEl>
                                          <p:spTgt spid="190"/>
                                        </p:tgtEl>
                                        <p:attrNameLst>
                                          <p:attrName>ppt_y</p:attrName>
                                        </p:attrNameLst>
                                      </p:cBhvr>
                                      <p:tavLst>
                                        <p:tav tm="0">
                                          <p:val>
                                            <p:strVal val="#ppt_y+#ppt_h*1.125000"/>
                                          </p:val>
                                        </p:tav>
                                        <p:tav tm="100000">
                                          <p:val>
                                            <p:strVal val="#ppt_y"/>
                                          </p:val>
                                        </p:tav>
                                      </p:tavLst>
                                    </p:anim>
                                    <p:animEffect transition="in" filter="wipe(up)">
                                      <p:cBhvr>
                                        <p:cTn id="50" dur="500"/>
                                        <p:tgtEl>
                                          <p:spTgt spid="190"/>
                                        </p:tgtEl>
                                      </p:cBhvr>
                                    </p:animEffect>
                                  </p:childTnLst>
                                </p:cTn>
                              </p:par>
                            </p:childTnLst>
                          </p:cTn>
                        </p:par>
                      </p:childTnLst>
                    </p:cTn>
                  </p:par>
                  <p:par>
                    <p:cTn id="51" fill="hold" nodeType="clickPar">
                      <p:stCondLst>
                        <p:cond delay="indefinite"/>
                      </p:stCondLst>
                      <p:childTnLst>
                        <p:par>
                          <p:cTn id="52" fill="hold">
                            <p:stCondLst>
                              <p:cond delay="0"/>
                            </p:stCondLst>
                            <p:childTnLst>
                              <p:par>
                                <p:cTn id="53" presetID="1" presetClass="entr" presetSubtype="0" dur="1"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par>
                                <p:cTn id="55" presetID="1" presetClass="entr" presetSubtype="0" dur="1" fill="hold" grpId="0" nodeType="withEffect">
                                  <p:stCondLst>
                                    <p:cond delay="0"/>
                                  </p:stCondLst>
                                  <p:childTnLst>
                                    <p:set>
                                      <p:cBhvr>
                                        <p:cTn id="56" dur="1" fill="hold">
                                          <p:stCondLst>
                                            <p:cond delay="0"/>
                                          </p:stCondLst>
                                        </p:cTn>
                                        <p:tgtEl>
                                          <p:spTgt spid="8"/>
                                        </p:tgtEl>
                                        <p:attrNameLst>
                                          <p:attrName>style.visibility</p:attrName>
                                        </p:attrNameLst>
                                      </p:cBhvr>
                                      <p:to>
                                        <p:strVal val="visible"/>
                                      </p:to>
                                    </p:set>
                                  </p:childTnLst>
                                </p:cTn>
                              </p:par>
                            </p:childTnLst>
                          </p:cTn>
                        </p:par>
                      </p:childTnLst>
                    </p:cTn>
                  </p:par>
                  <p:par>
                    <p:cTn id="57" fill="hold" nodeType="clickPar">
                      <p:stCondLst>
                        <p:cond delay="indefinite"/>
                      </p:stCondLst>
                      <p:childTnLst>
                        <p:par>
                          <p:cTn id="58" fill="hold">
                            <p:stCondLst>
                              <p:cond delay="0"/>
                            </p:stCondLst>
                            <p:childTnLst>
                              <p:par>
                                <p:cTn id="59" presetID="1" presetClass="entr" presetSubtype="0" dur="1"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childTnLst>
                                </p:cTn>
                              </p:par>
                              <p:par>
                                <p:cTn id="61" presetID="1" presetClass="entr" presetSubtype="0" dur="1" fill="hold" grpId="0" nodeType="withEffect">
                                  <p:stCondLst>
                                    <p:cond delay="0"/>
                                  </p:stCondLst>
                                  <p:childTnLst>
                                    <p:set>
                                      <p:cBhvr>
                                        <p:cTn id="62" dur="1" fill="hold">
                                          <p:stCondLst>
                                            <p:cond delay="0"/>
                                          </p:stCondLst>
                                        </p:cTn>
                                        <p:tgtEl>
                                          <p:spTgt spid="14"/>
                                        </p:tgtEl>
                                        <p:attrNameLst>
                                          <p:attrName>style.visibility</p:attrName>
                                        </p:attrNameLst>
                                      </p:cBhvr>
                                      <p:to>
                                        <p:strVal val="visible"/>
                                      </p:to>
                                    </p:set>
                                  </p:childTnLst>
                                </p:cTn>
                              </p:par>
                              <p:par>
                                <p:cTn id="63" presetID="1" presetClass="entr" presetSubtype="0" dur="1" fill="hold" grpId="0" nodeType="withEffect">
                                  <p:stCondLst>
                                    <p:cond delay="0"/>
                                  </p:stCondLst>
                                  <p:childTnLst>
                                    <p:set>
                                      <p:cBhvr>
                                        <p:cTn id="64" dur="1" fill="hold">
                                          <p:stCondLst>
                                            <p:cond delay="0"/>
                                          </p:stCondLst>
                                        </p:cTn>
                                        <p:tgtEl>
                                          <p:spTgt spid="31"/>
                                        </p:tgtEl>
                                        <p:attrNameLst>
                                          <p:attrName>style.visibility</p:attrName>
                                        </p:attrNameLst>
                                      </p:cBhvr>
                                      <p:to>
                                        <p:strVal val="visible"/>
                                      </p:to>
                                    </p:set>
                                  </p:childTnLst>
                                </p:cTn>
                              </p:par>
                            </p:childTnLst>
                          </p:cTn>
                        </p:par>
                      </p:childTnLst>
                    </p:cTn>
                  </p:par>
                  <p:par>
                    <p:cTn id="65" fill="hold" nodeType="clickPar">
                      <p:stCondLst>
                        <p:cond delay="indefinite"/>
                      </p:stCondLst>
                      <p:childTnLst>
                        <p:par>
                          <p:cTn id="66" fill="hold">
                            <p:stCondLst>
                              <p:cond delay="0"/>
                            </p:stCondLst>
                            <p:childTnLst>
                              <p:par>
                                <p:cTn id="67" presetID="3" presetClass="entr" presetSubtype="10" dur="500" fill="hold" grpId="0" nodeType="clickEffect">
                                  <p:stCondLst>
                                    <p:cond delay="0"/>
                                  </p:stCondLst>
                                  <p:childTnLst>
                                    <p:set>
                                      <p:cBhvr>
                                        <p:cTn id="68" dur="1" fill="hold">
                                          <p:stCondLst>
                                            <p:cond delay="0"/>
                                          </p:stCondLst>
                                        </p:cTn>
                                        <p:tgtEl>
                                          <p:spTgt spid="15"/>
                                        </p:tgtEl>
                                        <p:attrNameLst>
                                          <p:attrName>style.visibility</p:attrName>
                                        </p:attrNameLst>
                                      </p:cBhvr>
                                      <p:to>
                                        <p:strVal val="visible"/>
                                      </p:to>
                                    </p:set>
                                    <p:animEffect transition="in" filter="blinds(horizontal)">
                                      <p:cBhvr>
                                        <p:cTn id="69" dur="500"/>
                                        <p:tgtEl>
                                          <p:spTgt spid="15"/>
                                        </p:tgtEl>
                                      </p:cBhvr>
                                    </p:animEffect>
                                  </p:childTnLst>
                                </p:cTn>
                              </p:par>
                              <p:par>
                                <p:cTn id="70" presetID="22" presetClass="exit" presetSubtype="4" dur="500" fill="hold" grpId="1" nodeType="withEffect">
                                  <p:stCondLst>
                                    <p:cond delay="0"/>
                                  </p:stCondLst>
                                  <p:childTnLst>
                                    <p:animEffect transition="out" filter="wipe(down)">
                                      <p:cBhvr>
                                        <p:cTn id="71" dur="500"/>
                                        <p:tgtEl>
                                          <p:spTgt spid="14"/>
                                        </p:tgtEl>
                                      </p:cBhvr>
                                    </p:animEffect>
                                    <p:set>
                                      <p:cBhvr>
                                        <p:cTn id="72" dur="1" fill="hold">
                                          <p:stCondLst>
                                            <p:cond delay="499"/>
                                          </p:stCondLst>
                                        </p:cTn>
                                        <p:tgtEl>
                                          <p:spTgt spid="14"/>
                                        </p:tgtEl>
                                        <p:attrNameLst>
                                          <p:attrName>style.visibility</p:attrName>
                                        </p:attrNameLst>
                                      </p:cBhvr>
                                      <p:to>
                                        <p:strVal val="hidden"/>
                                      </p:to>
                                    </p:set>
                                  </p:childTnLst>
                                </p:cTn>
                              </p:par>
                              <p:par>
                                <p:cTn id="73" presetID="22" presetClass="exit" presetSubtype="4" dur="500" fill="hold" grpId="1" nodeType="withEffect">
                                  <p:stCondLst>
                                    <p:cond delay="0"/>
                                  </p:stCondLst>
                                  <p:childTnLst>
                                    <p:animEffect transition="out" filter="wipe(down)">
                                      <p:cBhvr>
                                        <p:cTn id="74" dur="500"/>
                                        <p:tgtEl>
                                          <p:spTgt spid="31"/>
                                        </p:tgtEl>
                                      </p:cBhvr>
                                    </p:animEffect>
                                    <p:set>
                                      <p:cBhvr>
                                        <p:cTn id="75" dur="1" fill="hold">
                                          <p:stCondLst>
                                            <p:cond delay="499"/>
                                          </p:stCondLst>
                                        </p:cTn>
                                        <p:tgtEl>
                                          <p:spTgt spid="3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 grpId="0"/>
      <p:bldP spid="121" grpId="0"/>
      <p:bldP spid="3" grpId="0"/>
      <p:bldP spid="6" grpId="0"/>
      <p:bldP spid="22" grpId="0"/>
      <p:bldP spid="125" grpId="1"/>
      <p:bldP spid="121" grpId="1"/>
      <p:bldP spid="190" grpId="0"/>
      <p:bldP spid="9" grpId="0"/>
      <p:bldP spid="8" grpId="0"/>
      <p:bldP spid="7" grpId="0"/>
      <p:bldP spid="10" grpId="0"/>
      <p:bldP spid="11" grpId="0"/>
      <p:bldP spid="12" grpId="0"/>
      <p:bldP spid="14" grpId="0"/>
      <p:bldP spid="31" grpId="0"/>
      <p:bldP spid="15" grpId="0"/>
      <p:bldP spid="14" grpId="1"/>
      <p:bldP spid="31"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0" y="-65405"/>
            <a:ext cx="12191365" cy="69227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框 3"/>
          <p:cNvSpPr txBox="1"/>
          <p:nvPr>
            <p:custDataLst>
              <p:tags r:id="rId4"/>
            </p:custDataLst>
          </p:nvPr>
        </p:nvSpPr>
        <p:spPr>
          <a:xfrm>
            <a:off x="127000" y="14541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pPr>
            <a:r>
              <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rPr>
              <a:t>  一、选官制度</a:t>
            </a:r>
            <a:endPar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endParaRPr>
          </a:p>
        </p:txBody>
      </p:sp>
      <p:sp>
        <p:nvSpPr>
          <p:cNvPr id="8" name="文本框 7"/>
          <p:cNvSpPr txBox="1"/>
          <p:nvPr>
            <p:custDataLst>
              <p:tags r:id="rId5"/>
            </p:custDataLst>
          </p:nvPr>
        </p:nvSpPr>
        <p:spPr>
          <a:xfrm>
            <a:off x="4488815" y="145415"/>
            <a:ext cx="745934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solidFill>
                  <a:schemeClr val="tx1"/>
                </a:solidFill>
                <a:latin typeface="Calibri"/>
                <a:ea typeface="黑体" panose="02010609060101010101" charset="-122"/>
                <a:cs typeface="黑体" panose="02010609060101010101" charset="-122"/>
              </a:rPr>
              <a:t>③</a:t>
            </a:r>
            <a:r>
              <a:rPr lang="zh-CN" altLang="en-US" sz="2400" b="1">
                <a:solidFill>
                  <a:schemeClr val="tx1"/>
                </a:solidFill>
                <a:latin typeface="黑体" panose="02010609060101010101" charset="-122"/>
                <a:ea typeface="黑体" panose="02010609060101010101" charset="-122"/>
                <a:cs typeface="黑体" panose="02010609060101010101" charset="-122"/>
              </a:rPr>
              <a:t>隋唐时期选官制度有怎样的创新？产生的背景是什么？是如何创立并发展完善的？</a:t>
            </a:r>
            <a:endParaRPr lang="zh-CN" altLang="en-US" sz="2400" b="1">
              <a:solidFill>
                <a:schemeClr val="tx1"/>
              </a:solidFill>
              <a:latin typeface="黑体" panose="02010609060101010101" charset="-122"/>
              <a:ea typeface="黑体" panose="02010609060101010101" charset="-122"/>
              <a:cs typeface="黑体" panose="02010609060101010101" charset="-122"/>
            </a:endParaRPr>
          </a:p>
        </p:txBody>
      </p:sp>
      <p:sp>
        <p:nvSpPr>
          <p:cNvPr id="3" name="文本框 2"/>
          <p:cNvSpPr txBox="1"/>
          <p:nvPr>
            <p:custDataLst>
              <p:tags r:id="rId6"/>
            </p:custDataLst>
          </p:nvPr>
        </p:nvSpPr>
        <p:spPr>
          <a:xfrm>
            <a:off x="425450" y="818515"/>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t>3</a:t>
            </a:r>
            <a:r>
              <a:rPr lang="zh-CN" altLang="en-US" sz="2400" b="1"/>
              <a:t>、隋唐选官制度</a:t>
            </a:r>
            <a:r>
              <a:rPr lang="en-US" altLang="zh-CN" sz="2400" b="1"/>
              <a:t>——</a:t>
            </a:r>
            <a:r>
              <a:rPr lang="zh-CN" altLang="en-US" sz="2400" b="1"/>
              <a:t>科举制</a:t>
            </a:r>
            <a:endParaRPr lang="zh-CN" altLang="en-US" sz="2400" b="1"/>
          </a:p>
        </p:txBody>
      </p:sp>
      <p:sp>
        <p:nvSpPr>
          <p:cNvPr id="5" name="文本框 4"/>
          <p:cNvSpPr txBox="1"/>
          <p:nvPr>
            <p:custDataLst>
              <p:tags r:id="rId7"/>
            </p:custDataLst>
          </p:nvPr>
        </p:nvSpPr>
        <p:spPr>
          <a:xfrm>
            <a:off x="425450" y="1480185"/>
            <a:ext cx="40640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背景：</a:t>
            </a:r>
            <a:endParaRPr lang="zh-CN" altLang="en-US" sz="2400" b="1"/>
          </a:p>
        </p:txBody>
      </p:sp>
      <p:sp>
        <p:nvSpPr>
          <p:cNvPr id="6" name="文本框 5"/>
          <p:cNvSpPr txBox="1"/>
          <p:nvPr>
            <p:custDataLst>
              <p:tags r:id="rId8"/>
            </p:custDataLst>
          </p:nvPr>
        </p:nvSpPr>
        <p:spPr>
          <a:xfrm>
            <a:off x="29845" y="5384165"/>
            <a:ext cx="11156950" cy="1476375"/>
          </a:xfrm>
          <a:prstGeom prst="rect">
            <a:avLst/>
          </a:prstGeom>
        </p:spPr>
        <p:style>
          <a:lnRef idx="2">
            <a:schemeClr val="accent4"/>
          </a:lnRef>
          <a:fillRef idx="1">
            <a:schemeClr val="lt1"/>
          </a:fillRef>
          <a:effectRef idx="0">
            <a:schemeClr val="accent4"/>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fontAlgn="auto">
              <a:lnSpc>
                <a:spcPct val="150000"/>
              </a:lnSpc>
            </a:pPr>
            <a:r>
              <a:rPr lang="zh-CN" altLang="en-US" sz="2000" b="1">
                <a:solidFill>
                  <a:schemeClr val="accent1">
                    <a:lumMod val="75000"/>
                  </a:schemeClr>
                </a:solidFill>
                <a:latin typeface="微软雅黑" panose="020b0503020204020204" charset="-122"/>
                <a:ea typeface="微软雅黑"/>
                <a:cs typeface="微软雅黑" panose="020b0503020204020204" charset="-122"/>
                <a:sym typeface="+mn-ea"/>
              </a:rPr>
              <a:t>材料五：</a:t>
            </a:r>
            <a:r>
              <a:rPr lang="zh-CN" altLang="en-US" sz="2000" b="1">
                <a:latin typeface="微软雅黑" panose="020b0503020204020204" charset="-122"/>
                <a:ea typeface="微软雅黑"/>
                <a:cs typeface="微软雅黑" panose="020b0503020204020204" charset="-122"/>
                <a:sym typeface="+mn-ea"/>
              </a:rPr>
              <a:t>随着南北朝以来</a:t>
            </a:r>
            <a:r>
              <a:rPr lang="zh-CN" altLang="en-US" sz="2000" b="1">
                <a:solidFill>
                  <a:srgbClr val="C00000"/>
                </a:solidFill>
                <a:latin typeface="微软雅黑" panose="020b0503020204020204" charset="-122"/>
                <a:ea typeface="微软雅黑"/>
                <a:cs typeface="微软雅黑" panose="020b0503020204020204" charset="-122"/>
                <a:sym typeface="+mn-ea"/>
              </a:rPr>
              <a:t>经济的发展</a:t>
            </a:r>
            <a:r>
              <a:rPr lang="zh-CN" altLang="en-US" sz="2000" b="1">
                <a:latin typeface="微软雅黑" panose="020b0503020204020204" charset="-122"/>
                <a:ea typeface="微软雅黑"/>
                <a:cs typeface="微软雅黑" panose="020b0503020204020204" charset="-122"/>
                <a:sym typeface="+mn-ea"/>
              </a:rPr>
              <a:t>，中小地主与富裕农民的数量日益增多，他们要求</a:t>
            </a:r>
            <a:r>
              <a:rPr lang="zh-CN" altLang="en-US" sz="2000" b="1">
                <a:solidFill>
                  <a:srgbClr val="C00000"/>
                </a:solidFill>
                <a:latin typeface="微软雅黑" panose="020b0503020204020204" charset="-122"/>
                <a:ea typeface="微软雅黑"/>
                <a:cs typeface="微软雅黑" panose="020b0503020204020204" charset="-122"/>
                <a:sym typeface="+mn-ea"/>
              </a:rPr>
              <a:t>打破门阀士族</a:t>
            </a:r>
            <a:r>
              <a:rPr lang="zh-CN" altLang="en-US" sz="2000" b="1">
                <a:latin typeface="微软雅黑" panose="020b0503020204020204" charset="-122"/>
                <a:ea typeface="微软雅黑"/>
                <a:cs typeface="微软雅黑" panose="020b0503020204020204" charset="-122"/>
                <a:sym typeface="+mn-ea"/>
              </a:rPr>
              <a:t>的限制，在政治上得到发展。这一要求与隋朝打击豪强地主，</a:t>
            </a:r>
            <a:r>
              <a:rPr lang="zh-CN" altLang="en-US" sz="2000" b="1">
                <a:solidFill>
                  <a:srgbClr val="C00000"/>
                </a:solidFill>
                <a:latin typeface="微软雅黑" panose="020b0503020204020204" charset="-122"/>
                <a:ea typeface="微软雅黑"/>
                <a:cs typeface="微软雅黑" panose="020b0503020204020204" charset="-122"/>
                <a:sym typeface="+mn-ea"/>
              </a:rPr>
              <a:t>加强中央集权</a:t>
            </a:r>
            <a:r>
              <a:rPr lang="zh-CN" altLang="en-US" sz="2000" b="1">
                <a:latin typeface="微软雅黑" panose="020b0503020204020204" charset="-122"/>
                <a:ea typeface="微软雅黑"/>
                <a:cs typeface="微软雅黑" panose="020b0503020204020204" charset="-122"/>
                <a:sym typeface="+mn-ea"/>
              </a:rPr>
              <a:t>的政策是相符合的。</a:t>
            </a:r>
            <a:r>
              <a:rPr lang="en-US" altLang="zh-CN" sz="2000" b="1">
                <a:latin typeface="微软雅黑" panose="020b0503020204020204" charset="-122"/>
                <a:ea typeface="微软雅黑"/>
                <a:cs typeface="微软雅黑" panose="020b0503020204020204" charset="-122"/>
                <a:sym typeface="+mn-ea"/>
              </a:rPr>
              <a:t>                                                           </a:t>
            </a:r>
            <a:endParaRPr lang="en-US" altLang="zh-CN" sz="2000" b="1">
              <a:latin typeface="微软雅黑" panose="020b0503020204020204" charset="-122"/>
              <a:ea typeface="微软雅黑"/>
              <a:cs typeface="微软雅黑" panose="020b0503020204020204" charset="-122"/>
              <a:sym typeface="+mn-ea"/>
            </a:endParaRPr>
          </a:p>
          <a:p>
            <a:pPr fontAlgn="auto">
              <a:lnSpc>
                <a:spcPct val="150000"/>
              </a:lnSpc>
            </a:pPr>
            <a:r>
              <a:rPr lang="en-US" altLang="zh-CN" sz="2000" b="1">
                <a:latin typeface="微软雅黑" panose="020b0503020204020204" charset="-122"/>
                <a:ea typeface="微软雅黑"/>
                <a:cs typeface="微软雅黑" panose="020b0503020204020204" charset="-122"/>
                <a:sym typeface="+mn-ea"/>
              </a:rPr>
              <a:t>                                                                ——</a:t>
            </a:r>
            <a:r>
              <a:rPr lang="zh-CN" altLang="en-US" sz="2000" b="1">
                <a:latin typeface="微软雅黑" panose="020b0503020204020204" charset="-122"/>
                <a:ea typeface="微软雅黑"/>
                <a:cs typeface="微软雅黑" panose="020b0503020204020204" charset="-122"/>
                <a:sym typeface="+mn-ea"/>
              </a:rPr>
              <a:t>白寿彝主编</a:t>
            </a:r>
            <a:r>
              <a:rPr lang="en-US" altLang="zh-CN" sz="2000" b="1">
                <a:latin typeface="微软雅黑" panose="020b0503020204020204" charset="-122"/>
                <a:ea typeface="微软雅黑"/>
                <a:cs typeface="微软雅黑" panose="020b0503020204020204" charset="-122"/>
                <a:sym typeface="+mn-ea"/>
              </a:rPr>
              <a:t>《</a:t>
            </a:r>
            <a:r>
              <a:rPr lang="zh-CN" altLang="en-US" sz="2000" b="1">
                <a:latin typeface="微软雅黑" panose="020b0503020204020204" charset="-122"/>
                <a:ea typeface="微软雅黑"/>
                <a:cs typeface="微软雅黑" panose="020b0503020204020204" charset="-122"/>
                <a:sym typeface="+mn-ea"/>
              </a:rPr>
              <a:t>中国通史</a:t>
            </a:r>
            <a:r>
              <a:rPr lang="en-US" altLang="zh-CN" sz="2000" b="1">
                <a:latin typeface="微软雅黑" panose="020b0503020204020204" charset="-122"/>
                <a:ea typeface="微软雅黑"/>
                <a:cs typeface="微软雅黑" panose="020b0503020204020204" charset="-122"/>
                <a:sym typeface="+mn-ea"/>
              </a:rPr>
              <a:t>》</a:t>
            </a:r>
            <a:endParaRPr lang="en-US" altLang="zh-CN" sz="2000" b="1">
              <a:latin typeface="微软雅黑" panose="020b0503020204020204" charset="-122"/>
              <a:ea typeface="微软雅黑"/>
              <a:cs typeface="微软雅黑" panose="020b0503020204020204" charset="-122"/>
              <a:sym typeface="+mn-ea"/>
            </a:endParaRPr>
          </a:p>
        </p:txBody>
      </p:sp>
      <p:sp>
        <p:nvSpPr>
          <p:cNvPr id="17" name="文本框 16"/>
          <p:cNvSpPr txBox="1"/>
          <p:nvPr>
            <p:custDataLst>
              <p:tags r:id="rId9"/>
            </p:custDataLst>
          </p:nvPr>
        </p:nvSpPr>
        <p:spPr>
          <a:xfrm>
            <a:off x="1604010" y="1354455"/>
            <a:ext cx="6699250" cy="1753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b="1">
                <a:latin typeface="黑体" panose="02010609060101010101" charset="-122"/>
                <a:ea typeface="黑体" panose="02010609060101010101" charset="-122"/>
                <a:cs typeface="微软雅黑" panose="020b0503020204020204" charset="-122"/>
              </a:rPr>
              <a:t>①</a:t>
            </a:r>
            <a:r>
              <a:rPr lang="zh-CN" altLang="en-US" sz="2400" b="1">
                <a:solidFill>
                  <a:srgbClr val="FF0000"/>
                </a:solidFill>
                <a:latin typeface="黑体" panose="02010609060101010101" charset="-122"/>
                <a:ea typeface="黑体" panose="02010609060101010101" charset="-122"/>
                <a:cs typeface="微软雅黑" panose="020b0503020204020204" charset="-122"/>
              </a:rPr>
              <a:t>寒门庶族地主</a:t>
            </a:r>
            <a:r>
              <a:rPr lang="zh-CN" altLang="en-US" sz="2400" b="1">
                <a:latin typeface="黑体" panose="02010609060101010101" charset="-122"/>
                <a:ea typeface="黑体" panose="02010609060101010101" charset="-122"/>
                <a:cs typeface="微软雅黑" panose="020b0503020204020204" charset="-122"/>
              </a:rPr>
              <a:t>势力崛起，要求</a:t>
            </a:r>
            <a:r>
              <a:rPr lang="zh-CN" altLang="en-US" sz="2400" b="1">
                <a:solidFill>
                  <a:srgbClr val="FF0000"/>
                </a:solidFill>
                <a:latin typeface="黑体" panose="02010609060101010101" charset="-122"/>
                <a:ea typeface="黑体" panose="02010609060101010101" charset="-122"/>
                <a:cs typeface="微软雅黑" panose="020b0503020204020204" charset="-122"/>
              </a:rPr>
              <a:t>打破门阀政治</a:t>
            </a:r>
            <a:endParaRPr lang="zh-CN" altLang="en-US" sz="2400" b="1">
              <a:latin typeface="黑体" panose="02010609060101010101" charset="-122"/>
              <a:ea typeface="黑体" panose="02010609060101010101" charset="-122"/>
              <a:cs typeface="微软雅黑" panose="020b0503020204020204" charset="-122"/>
            </a:endParaRPr>
          </a:p>
          <a:p>
            <a:pPr fontAlgn="auto">
              <a:lnSpc>
                <a:spcPct val="150000"/>
              </a:lnSpc>
            </a:pPr>
            <a:r>
              <a:rPr lang="zh-CN" altLang="en-US" sz="2400" b="1">
                <a:latin typeface="黑体" panose="02010609060101010101" charset="-122"/>
                <a:ea typeface="黑体" panose="02010609060101010101" charset="-122"/>
                <a:cs typeface="微软雅黑" panose="020b0503020204020204" charset="-122"/>
              </a:rPr>
              <a:t>②统治者要求巩固权力，</a:t>
            </a:r>
            <a:r>
              <a:rPr lang="zh-CN" altLang="en-US" sz="2400" b="1">
                <a:solidFill>
                  <a:srgbClr val="FF0000"/>
                </a:solidFill>
                <a:latin typeface="黑体" panose="02010609060101010101" charset="-122"/>
                <a:ea typeface="黑体" panose="02010609060101010101" charset="-122"/>
                <a:cs typeface="微软雅黑" panose="020b0503020204020204" charset="-122"/>
              </a:rPr>
              <a:t>加强中央集权；</a:t>
            </a:r>
            <a:endParaRPr lang="zh-CN" altLang="en-US" sz="2400" b="1">
              <a:latin typeface="黑体" panose="02010609060101010101" charset="-122"/>
              <a:ea typeface="黑体" panose="02010609060101010101" charset="-122"/>
              <a:cs typeface="微软雅黑" panose="020b0503020204020204" charset="-122"/>
            </a:endParaRPr>
          </a:p>
          <a:p>
            <a:pPr fontAlgn="auto">
              <a:lnSpc>
                <a:spcPct val="150000"/>
              </a:lnSpc>
            </a:pPr>
            <a:r>
              <a:rPr lang="zh-CN" altLang="en-US" sz="2400" b="1">
                <a:latin typeface="黑体" panose="02010609060101010101" charset="-122"/>
                <a:ea typeface="黑体" panose="02010609060101010101" charset="-122"/>
                <a:cs typeface="微软雅黑" panose="020b0503020204020204" charset="-122"/>
              </a:rPr>
              <a:t>③九品中正制的弊端。</a:t>
            </a:r>
            <a:endParaRPr lang="zh-CN" altLang="en-US" sz="2400" b="1">
              <a:latin typeface="黑体" panose="02010609060101010101" charset="-122"/>
              <a:ea typeface="黑体" panose="02010609060101010101" charset="-122"/>
              <a:cs typeface="微软雅黑" panose="020b0503020204020204" charset="-122"/>
            </a:endParaRPr>
          </a:p>
        </p:txBody>
      </p:sp>
      <p:sp>
        <p:nvSpPr>
          <p:cNvPr id="7" name="文本框 6"/>
          <p:cNvSpPr txBox="1"/>
          <p:nvPr>
            <p:custDataLst>
              <p:tags r:id="rId10"/>
            </p:custDataLst>
          </p:nvPr>
        </p:nvSpPr>
        <p:spPr>
          <a:xfrm>
            <a:off x="1604010" y="3107690"/>
            <a:ext cx="6096000"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tx1"/>
                </a:solidFill>
                <a:latin typeface="黑体" panose="02010609060101010101" charset="-122"/>
                <a:ea typeface="黑体" panose="02010609060101010101" charset="-122"/>
                <a:sym typeface="+mn-ea"/>
              </a:rPr>
              <a:t>①隋文帝开始采用分科考试的方式选拔官员；</a:t>
            </a:r>
            <a:endParaRPr lang="zh-CN" altLang="en-US" sz="2400" b="1">
              <a:solidFill>
                <a:schemeClr val="tx1"/>
              </a:solidFill>
              <a:latin typeface="黑体" panose="02010609060101010101" charset="-122"/>
              <a:ea typeface="黑体" panose="02010609060101010101" charset="-122"/>
            </a:endParaRPr>
          </a:p>
          <a:p>
            <a:pPr>
              <a:lnSpc>
                <a:spcPct val="150000"/>
              </a:lnSpc>
            </a:pPr>
            <a:r>
              <a:rPr lang="zh-CN" altLang="en-US" sz="2400" b="1">
                <a:solidFill>
                  <a:schemeClr val="tx1"/>
                </a:solidFill>
                <a:latin typeface="黑体" panose="02010609060101010101" charset="-122"/>
                <a:ea typeface="黑体" panose="02010609060101010101" charset="-122"/>
                <a:sym typeface="+mn-ea"/>
              </a:rPr>
              <a:t>②</a:t>
            </a:r>
            <a:r>
              <a:rPr lang="zh-CN" altLang="en-US" sz="2400" b="1">
                <a:solidFill>
                  <a:srgbClr val="FF0000"/>
                </a:solidFill>
                <a:latin typeface="黑体" panose="02010609060101010101" charset="-122"/>
                <a:ea typeface="黑体" panose="02010609060101010101" charset="-122"/>
                <a:sym typeface="+mn-ea"/>
              </a:rPr>
              <a:t>隋炀帝</a:t>
            </a:r>
            <a:r>
              <a:rPr lang="zh-CN" altLang="en-US" sz="2400" b="1">
                <a:solidFill>
                  <a:schemeClr val="tx1"/>
                </a:solidFill>
                <a:latin typeface="黑体" panose="02010609060101010101" charset="-122"/>
                <a:ea typeface="黑体" panose="02010609060101010101" charset="-122"/>
                <a:sym typeface="+mn-ea"/>
              </a:rPr>
              <a:t>时，始建</a:t>
            </a:r>
            <a:r>
              <a:rPr lang="zh-CN" altLang="en-US" sz="2400" b="1">
                <a:solidFill>
                  <a:srgbClr val="FF0000"/>
                </a:solidFill>
                <a:latin typeface="黑体" panose="02010609060101010101" charset="-122"/>
                <a:ea typeface="黑体" panose="02010609060101010101" charset="-122"/>
                <a:sym typeface="+mn-ea"/>
              </a:rPr>
              <a:t>进士科，科举制度形成</a:t>
            </a:r>
            <a:r>
              <a:rPr lang="zh-CN" altLang="en-US" sz="2400" b="1">
                <a:solidFill>
                  <a:schemeClr val="tx1"/>
                </a:solidFill>
                <a:latin typeface="黑体" panose="02010609060101010101" charset="-122"/>
                <a:ea typeface="黑体" panose="02010609060101010101" charset="-122"/>
                <a:sym typeface="+mn-ea"/>
              </a:rPr>
              <a:t>；</a:t>
            </a:r>
            <a:endParaRPr lang="zh-CN" altLang="en-US" sz="2400" b="1">
              <a:solidFill>
                <a:schemeClr val="tx1"/>
              </a:solidFill>
              <a:latin typeface="黑体" panose="02010609060101010101" charset="-122"/>
              <a:ea typeface="黑体" panose="02010609060101010101" charset="-122"/>
              <a:sym typeface="+mn-ea"/>
            </a:endParaRPr>
          </a:p>
        </p:txBody>
      </p:sp>
      <p:sp>
        <p:nvSpPr>
          <p:cNvPr id="9" name="文本框 8"/>
          <p:cNvSpPr txBox="1"/>
          <p:nvPr>
            <p:custDataLst>
              <p:tags r:id="rId11"/>
            </p:custDataLst>
          </p:nvPr>
        </p:nvSpPr>
        <p:spPr>
          <a:xfrm>
            <a:off x="425450" y="3284220"/>
            <a:ext cx="11791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创立：</a:t>
            </a:r>
            <a:endParaRPr lang="zh-CN" altLang="en-US" sz="2400" b="1"/>
          </a:p>
        </p:txBody>
      </p:sp>
      <p:sp>
        <p:nvSpPr>
          <p:cNvPr id="10" name="文本框 9"/>
          <p:cNvSpPr txBox="1"/>
          <p:nvPr>
            <p:custDataLst>
              <p:tags r:id="rId12"/>
            </p:custDataLst>
          </p:nvPr>
        </p:nvSpPr>
        <p:spPr>
          <a:xfrm>
            <a:off x="364490" y="4443095"/>
            <a:ext cx="226885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发展完善：</a:t>
            </a:r>
            <a:endParaRPr lang="zh-CN" altLang="en-US" sz="2400" b="1"/>
          </a:p>
        </p:txBody>
      </p:sp>
      <p:sp>
        <p:nvSpPr>
          <p:cNvPr id="11" name="文本框 10"/>
          <p:cNvSpPr txBox="1"/>
          <p:nvPr>
            <p:custDataLst>
              <p:tags r:id="rId13"/>
            </p:custDataLst>
          </p:nvPr>
        </p:nvSpPr>
        <p:spPr>
          <a:xfrm>
            <a:off x="2044700" y="4412615"/>
            <a:ext cx="60960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黑体" panose="02010609060101010101" charset="-122"/>
                <a:ea typeface="黑体" panose="02010609060101010101" charset="-122"/>
                <a:sym typeface="+mn-ea"/>
              </a:rPr>
              <a:t>①唐太宗增加考试科目，以</a:t>
            </a:r>
            <a:r>
              <a:rPr lang="zh-CN" altLang="en-US" sz="2400" b="1">
                <a:solidFill>
                  <a:srgbClr val="FF0000"/>
                </a:solidFill>
                <a:latin typeface="黑体" panose="02010609060101010101" charset="-122"/>
                <a:ea typeface="黑体" panose="02010609060101010101" charset="-122"/>
                <a:sym typeface="+mn-ea"/>
              </a:rPr>
              <a:t>进士和明经</a:t>
            </a:r>
            <a:r>
              <a:rPr lang="zh-CN" altLang="en-US" sz="2400" b="1">
                <a:solidFill>
                  <a:schemeClr val="tx1"/>
                </a:solidFill>
                <a:latin typeface="黑体" panose="02010609060101010101" charset="-122"/>
                <a:ea typeface="黑体" panose="02010609060101010101" charset="-122"/>
                <a:sym typeface="+mn-ea"/>
              </a:rPr>
              <a:t>为主；</a:t>
            </a:r>
            <a:endParaRPr lang="zh-CN" altLang="en-US" sz="2400" b="1">
              <a:solidFill>
                <a:schemeClr val="tx1"/>
              </a:solidFill>
              <a:latin typeface="黑体" panose="02010609060101010101" charset="-122"/>
              <a:ea typeface="黑体" panose="02010609060101010101" charset="-122"/>
              <a:sym typeface="+mn-ea"/>
            </a:endParaRPr>
          </a:p>
        </p:txBody>
      </p:sp>
      <p:sp>
        <p:nvSpPr>
          <p:cNvPr id="12" name="文本框 11"/>
          <p:cNvSpPr txBox="1"/>
          <p:nvPr>
            <p:custDataLst>
              <p:tags r:id="rId14"/>
            </p:custDataLst>
          </p:nvPr>
        </p:nvSpPr>
        <p:spPr>
          <a:xfrm>
            <a:off x="2044700" y="4979035"/>
            <a:ext cx="650430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黑体" panose="02010609060101010101" charset="-122"/>
                <a:ea typeface="黑体" panose="02010609060101010101" charset="-122"/>
                <a:sym typeface="+mn-ea"/>
              </a:rPr>
              <a:t>②武则天扩大科举取士人数，首创</a:t>
            </a:r>
            <a:r>
              <a:rPr lang="zh-CN" altLang="en-US" sz="2400" b="1">
                <a:solidFill>
                  <a:srgbClr val="FF0000"/>
                </a:solidFill>
                <a:latin typeface="黑体" panose="02010609060101010101" charset="-122"/>
                <a:ea typeface="黑体" panose="02010609060101010101" charset="-122"/>
                <a:sym typeface="+mn-ea"/>
              </a:rPr>
              <a:t>武举和殿试</a:t>
            </a:r>
            <a:r>
              <a:rPr lang="zh-CN" altLang="en-US" sz="2400" b="1">
                <a:solidFill>
                  <a:schemeClr val="tx1"/>
                </a:solidFill>
                <a:latin typeface="黑体" panose="02010609060101010101" charset="-122"/>
                <a:ea typeface="黑体" panose="02010609060101010101" charset="-122"/>
                <a:sym typeface="+mn-ea"/>
              </a:rPr>
              <a:t>；</a:t>
            </a:r>
            <a:endParaRPr lang="zh-CN" altLang="en-US" sz="2400" b="1">
              <a:solidFill>
                <a:schemeClr val="tx1"/>
              </a:solidFill>
              <a:latin typeface="黑体" panose="02010609060101010101" charset="-122"/>
              <a:ea typeface="黑体" panose="02010609060101010101" charset="-122"/>
              <a:sym typeface="+mn-ea"/>
            </a:endParaRPr>
          </a:p>
        </p:txBody>
      </p:sp>
      <p:sp>
        <p:nvSpPr>
          <p:cNvPr id="13" name="文本框 12"/>
          <p:cNvSpPr txBox="1"/>
          <p:nvPr>
            <p:custDataLst>
              <p:tags r:id="rId15"/>
            </p:custDataLst>
          </p:nvPr>
        </p:nvSpPr>
        <p:spPr>
          <a:xfrm>
            <a:off x="2044700" y="5504180"/>
            <a:ext cx="74415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黑体" panose="02010609060101010101" charset="-122"/>
                <a:ea typeface="黑体" panose="02010609060101010101" charset="-122"/>
              </a:rPr>
              <a:t>③唐玄宗</a:t>
            </a:r>
            <a:r>
              <a:rPr lang="zh-CN" altLang="en-US" sz="2400" b="1">
                <a:solidFill>
                  <a:schemeClr val="tx1"/>
                </a:solidFill>
                <a:latin typeface="黑体" panose="02010609060101010101" charset="-122"/>
                <a:ea typeface="黑体" panose="02010609060101010101" charset="-122"/>
                <a:sym typeface="+mn-ea"/>
              </a:rPr>
              <a:t>任用高官主持考试，提高了科举考试地位。</a:t>
            </a:r>
            <a:endParaRPr lang="zh-CN" altLang="en-US" sz="2400" b="1">
              <a:solidFill>
                <a:schemeClr val="tx1"/>
              </a:solidFill>
              <a:latin typeface="黑体" panose="02010609060101010101" charset="-122"/>
              <a:ea typeface="黑体" panose="02010609060101010101" charset="-122"/>
              <a:sym typeface="+mn-ea"/>
            </a:endParaRPr>
          </a:p>
        </p:txBody>
      </p:sp>
      <p:pic>
        <p:nvPicPr>
          <p:cNvPr id="107" name="图片 106"/>
          <p:cNvPicPr/>
          <p:nvPr>
            <p:custDataLst>
              <p:tags r:id="rId17"/>
            </p:custDataLst>
          </p:nvPr>
        </p:nvPicPr>
        <p:blipFill>
          <a:blip r:embed="rId16"/>
          <a:stretch>
            <a:fillRect/>
          </a:stretch>
        </p:blipFill>
        <p:spPr>
          <a:xfrm>
            <a:off x="8303260" y="1488440"/>
            <a:ext cx="3776980" cy="2851785"/>
          </a:xfrm>
          <a:prstGeom prst="rect">
            <a:avLst/>
          </a:prstGeom>
          <a:noFill/>
          <a:ln w="9525">
            <a:noFill/>
          </a:ln>
        </p:spPr>
      </p:pic>
      <p:grpSp>
        <p:nvGrpSpPr>
          <p:cNvPr id="19" name="组合 18"/>
          <p:cNvGrpSpPr/>
          <p:nvPr>
            <p:custDataLst>
              <p:tags r:id="rId18"/>
            </p:custDataLst>
          </p:nvPr>
        </p:nvGrpSpPr>
        <p:grpSpPr>
          <a:xfrm>
            <a:off x="9355455" y="4571365"/>
            <a:ext cx="2724669" cy="1996440"/>
            <a:chOff x="13775" y="7199"/>
            <a:chExt cx="5249" cy="3144"/>
          </a:xfrm>
        </p:grpSpPr>
        <p:pic>
          <p:nvPicPr>
            <p:cNvPr id="16" name="图片 15"/>
            <p:cNvPicPr>
              <a:picLocks noChangeAspect="1"/>
            </p:cNvPicPr>
            <p:nvPr>
              <p:custDataLst>
                <p:tags r:id="rId20"/>
              </p:custDataLst>
            </p:nvPr>
          </p:nvPicPr>
          <p:blipFill>
            <a:blip r:embed="rId19"/>
            <a:stretch>
              <a:fillRect/>
            </a:stretch>
          </p:blipFill>
          <p:spPr>
            <a:xfrm>
              <a:off x="13775" y="7199"/>
              <a:ext cx="5249" cy="3144"/>
            </a:xfrm>
            <a:prstGeom prst="rect">
              <a:avLst/>
            </a:prstGeom>
          </p:spPr>
        </p:pic>
        <p:sp>
          <p:nvSpPr>
            <p:cNvPr id="18" name="文本框 17"/>
            <p:cNvSpPr txBox="1"/>
            <p:nvPr>
              <p:custDataLst>
                <p:tags r:id="rId21"/>
              </p:custDataLst>
            </p:nvPr>
          </p:nvSpPr>
          <p:spPr>
            <a:xfrm>
              <a:off x="16979" y="9715"/>
              <a:ext cx="1837" cy="628"/>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a:solidFill>
                    <a:srgbClr val="002060"/>
                  </a:solidFill>
                </a:rPr>
                <a:t>殿试</a:t>
              </a:r>
              <a:endParaRPr lang="zh-CN" altLang="en-US" sz="2000" b="1">
                <a:solidFill>
                  <a:srgbClr val="002060"/>
                </a:solidFill>
              </a:endParaRPr>
            </a:p>
          </p:txBody>
        </p:sp>
      </p:grpSp>
    </p:spTree>
    <p:custDataLst>
      <p:tags r:id="rId2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8" presetClass="entr" presetSubtype="12" dur="50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strips(downLeft)">
                                      <p:cBhvr>
                                        <p:cTn id="11" dur="500"/>
                                        <p:tgtEl>
                                          <p:spTgt spid="5"/>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2" nodeType="click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blinds(horizontal)">
                                      <p:cBhvr>
                                        <p:cTn id="20" dur="500"/>
                                        <p:tgtEl>
                                          <p:spTgt spid="17"/>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22" presetClass="exit" presetSubtype="4" dur="500" fill="hold" grpId="1" nodeType="clickEffect">
                                  <p:stCondLst>
                                    <p:cond delay="0"/>
                                  </p:stCondLst>
                                  <p:childTnLst>
                                    <p:animEffect transition="out" filter="wipe(down)">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nodeType="clickPar">
                      <p:stCondLst>
                        <p:cond delay="indefinite"/>
                      </p:stCondLst>
                      <p:childTnLst>
                        <p:par>
                          <p:cTn id="27" fill="hold">
                            <p:stCondLst>
                              <p:cond delay="0"/>
                            </p:stCondLst>
                            <p:childTnLst>
                              <p:par>
                                <p:cTn id="28" presetID="1" presetClass="entr" presetSubtype="0" dur="1"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p:stCondLst>
                              <p:cond delay="0"/>
                            </p:stCondLst>
                            <p:childTnLst>
                              <p:par>
                                <p:cTn id="32" presetID="18" presetClass="entr" presetSubtype="12" dur="50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strips(downLeft)">
                                      <p:cBhvr>
                                        <p:cTn id="34" dur="500"/>
                                        <p:tgtEl>
                                          <p:spTgt spid="7"/>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p:stCondLst>
                              <p:cond delay="0"/>
                            </p:stCondLst>
                            <p:childTnLst>
                              <p:par>
                                <p:cTn id="41" presetID="12" presetClass="entr" presetSubtype="4" dur="50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p:tgtEl>
                                          <p:spTgt spid="11"/>
                                        </p:tgtEl>
                                        <p:attrNameLst>
                                          <p:attrName>ppt_y</p:attrName>
                                        </p:attrNameLst>
                                      </p:cBhvr>
                                      <p:tavLst>
                                        <p:tav tm="0">
                                          <p:val>
                                            <p:strVal val="#ppt_y+#ppt_h*1.125000"/>
                                          </p:val>
                                        </p:tav>
                                        <p:tav tm="100000">
                                          <p:val>
                                            <p:strVal val="#ppt_y"/>
                                          </p:val>
                                        </p:tav>
                                      </p:tavLst>
                                    </p:anim>
                                    <p:animEffect transition="in" filter="wipe(up)">
                                      <p:cBhvr>
                                        <p:cTn id="44" dur="500"/>
                                        <p:tgtEl>
                                          <p:spTgt spid="11"/>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3" presetClass="entr" presetSubtype="10" dur="500" fill="hold" nodeType="clickEffect">
                                  <p:stCondLst>
                                    <p:cond delay="0"/>
                                  </p:stCondLst>
                                  <p:childTnLst>
                                    <p:set>
                                      <p:cBhvr>
                                        <p:cTn id="48" dur="1" fill="hold">
                                          <p:stCondLst>
                                            <p:cond delay="0"/>
                                          </p:stCondLst>
                                        </p:cTn>
                                        <p:tgtEl>
                                          <p:spTgt spid="107"/>
                                        </p:tgtEl>
                                        <p:attrNameLst>
                                          <p:attrName>style.visibility</p:attrName>
                                        </p:attrNameLst>
                                      </p:cBhvr>
                                      <p:to>
                                        <p:strVal val="visible"/>
                                      </p:to>
                                    </p:set>
                                    <p:animEffect transition="in" filter="blinds(horizontal)">
                                      <p:cBhvr>
                                        <p:cTn id="49" dur="500"/>
                                        <p:tgtEl>
                                          <p:spTgt spid="107"/>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12" presetClass="entr" presetSubtype="4" dur="500" fill="hold" nodeType="clickEffect">
                                  <p:stCondLst>
                                    <p:cond delay="0"/>
                                  </p:stCondLst>
                                  <p:childTnLst>
                                    <p:set>
                                      <p:cBhvr>
                                        <p:cTn id="53" dur="1" fill="hold">
                                          <p:stCondLst>
                                            <p:cond delay="0"/>
                                          </p:stCondLst>
                                        </p:cTn>
                                        <p:tgtEl>
                                          <p:spTgt spid="12">
                                            <p:txEl>
                                              <p:pRg st="0" end="0"/>
                                            </p:txEl>
                                          </p:spTgt>
                                        </p:tgtEl>
                                        <p:attrNameLst>
                                          <p:attrName>style.visibility</p:attrName>
                                        </p:attrNameLst>
                                      </p:cBhvr>
                                      <p:to>
                                        <p:strVal val="visible"/>
                                      </p:to>
                                    </p:set>
                                    <p:anim calcmode="lin" valueType="num">
                                      <p:cBhvr additive="base">
                                        <p:cTn id="54" dur="500"/>
                                        <p:tgtEl>
                                          <p:spTgt spid="12">
                                            <p:txEl>
                                              <p:pRg st="0" end="0"/>
                                            </p:txEl>
                                          </p:spTgt>
                                        </p:tgtEl>
                                        <p:attrNameLst>
                                          <p:attrName>ppt_y</p:attrName>
                                        </p:attrNameLst>
                                      </p:cBhvr>
                                      <p:tavLst>
                                        <p:tav tm="0">
                                          <p:val>
                                            <p:strVal val="#ppt_y+#ppt_h*1.125000"/>
                                          </p:val>
                                        </p:tav>
                                        <p:tav tm="100000">
                                          <p:val>
                                            <p:strVal val="#ppt_y"/>
                                          </p:val>
                                        </p:tav>
                                      </p:tavLst>
                                    </p:anim>
                                    <p:animEffect transition="in" filter="wipe(up)">
                                      <p:cBhvr>
                                        <p:cTn id="55" dur="500"/>
                                        <p:tgtEl>
                                          <p:spTgt spid="12">
                                            <p:txEl>
                                              <p:pRg st="0" end="0"/>
                                            </p:txEl>
                                          </p:spTgt>
                                        </p:tgtEl>
                                      </p:cBhvr>
                                    </p:animEffect>
                                  </p:childTnLst>
                                </p:cTn>
                              </p:par>
                            </p:childTnLst>
                          </p:cTn>
                        </p:par>
                      </p:childTnLst>
                    </p:cTn>
                  </p:par>
                  <p:par>
                    <p:cTn id="56" fill="hold" nodeType="clickPar">
                      <p:stCondLst>
                        <p:cond delay="indefinite"/>
                      </p:stCondLst>
                      <p:childTnLst>
                        <p:par>
                          <p:cTn id="57" fill="hold">
                            <p:stCondLst>
                              <p:cond delay="0"/>
                            </p:stCondLst>
                            <p:childTnLst>
                              <p:par>
                                <p:cTn id="58" presetID="3" presetClass="entr" presetSubtype="10" dur="500" fill="hold" nodeType="clickEffect">
                                  <p:stCondLst>
                                    <p:cond delay="0"/>
                                  </p:stCondLst>
                                  <p:childTnLst>
                                    <p:set>
                                      <p:cBhvr>
                                        <p:cTn id="59" dur="1" fill="hold">
                                          <p:stCondLst>
                                            <p:cond delay="0"/>
                                          </p:stCondLst>
                                        </p:cTn>
                                        <p:tgtEl>
                                          <p:spTgt spid="19"/>
                                        </p:tgtEl>
                                        <p:attrNameLst>
                                          <p:attrName>style.visibility</p:attrName>
                                        </p:attrNameLst>
                                      </p:cBhvr>
                                      <p:to>
                                        <p:strVal val="visible"/>
                                      </p:to>
                                    </p:set>
                                    <p:animEffect transition="in" filter="blinds(horizontal)">
                                      <p:cBhvr>
                                        <p:cTn id="60" dur="500"/>
                                        <p:tgtEl>
                                          <p:spTgt spid="19"/>
                                        </p:tgtEl>
                                      </p:cBhvr>
                                    </p:animEffect>
                                  </p:childTnLst>
                                </p:cTn>
                              </p:par>
                            </p:childTnLst>
                          </p:cTn>
                        </p:par>
                      </p:childTnLst>
                    </p:cTn>
                  </p:par>
                  <p:par>
                    <p:cTn id="61" fill="hold" nodeType="clickPar">
                      <p:stCondLst>
                        <p:cond delay="indefinite"/>
                      </p:stCondLst>
                      <p:childTnLst>
                        <p:par>
                          <p:cTn id="62" fill="hold">
                            <p:stCondLst>
                              <p:cond delay="0"/>
                            </p:stCondLst>
                            <p:childTnLst>
                              <p:par>
                                <p:cTn id="63" presetID="12" presetClass="entr" presetSubtype="4" dur="500" fill="hold" grpId="0" nodeType="clickEffect">
                                  <p:stCondLst>
                                    <p:cond delay="0"/>
                                  </p:stCondLst>
                                  <p:childTnLst>
                                    <p:set>
                                      <p:cBhvr>
                                        <p:cTn id="64" dur="1" fill="hold">
                                          <p:stCondLst>
                                            <p:cond delay="0"/>
                                          </p:stCondLst>
                                        </p:cTn>
                                        <p:tgtEl>
                                          <p:spTgt spid="13"/>
                                        </p:tgtEl>
                                        <p:attrNameLst>
                                          <p:attrName>style.visibility</p:attrName>
                                        </p:attrNameLst>
                                      </p:cBhvr>
                                      <p:to>
                                        <p:strVal val="visible"/>
                                      </p:to>
                                    </p:set>
                                    <p:anim calcmode="lin" valueType="num">
                                      <p:cBhvr additive="base">
                                        <p:cTn id="65" dur="500"/>
                                        <p:tgtEl>
                                          <p:spTgt spid="13"/>
                                        </p:tgtEl>
                                        <p:attrNameLst>
                                          <p:attrName>ppt_y</p:attrName>
                                        </p:attrNameLst>
                                      </p:cBhvr>
                                      <p:tavLst>
                                        <p:tav tm="0">
                                          <p:val>
                                            <p:strVal val="#ppt_y+#ppt_h*1.125000"/>
                                          </p:val>
                                        </p:tav>
                                        <p:tav tm="100000">
                                          <p:val>
                                            <p:strVal val="#ppt_y"/>
                                          </p:val>
                                        </p:tav>
                                      </p:tavLst>
                                    </p:anim>
                                    <p:animEffect transition="in" filter="wipe(up)">
                                      <p:cBhvr>
                                        <p:cTn id="6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P spid="5" grpId="0"/>
      <p:bldP spid="9" grpId="0"/>
      <p:bldP spid="6" grpId="1"/>
      <p:bldP spid="7" grpId="0"/>
      <p:bldP spid="10" grpId="0"/>
      <p:bldP spid="11" grpId="0"/>
      <p:bldP spid="13" grpId="0"/>
      <p:bldP spid="6" grpId="2"/>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27000" y="14541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600"/>
              </a:spcBef>
            </a:pPr>
            <a:r>
              <a:rPr lang="zh-CN" altLang="en-US" sz="2800" b="1">
                <a:solidFill>
                  <a:schemeClr val="tx1"/>
                </a:solidFill>
                <a:effectLst>
                  <a:outerShdw blurRad="38100" dist="25400" dir="5400000" algn="ctr" rotWithShape="0">
                    <a:srgbClr val="6E747A">
                      <a:alpha val="43000"/>
                    </a:srgbClr>
                  </a:outerShdw>
                </a:effectLst>
                <a:latin typeface="微软雅黑" panose="020b0503020204020204" charset="-122"/>
                <a:ea typeface="微软雅黑"/>
                <a:sym typeface="+mn-ea"/>
              </a:rPr>
              <a:t> </a:t>
            </a:r>
            <a:r>
              <a:rPr lang="zh-CN" altLang="en-US" sz="2800" b="1">
                <a:solidFill>
                  <a:schemeClr val="tx1"/>
                </a:solidFill>
                <a:effectLst/>
                <a:latin typeface="微软雅黑" panose="020b0503020204020204" charset="-122"/>
                <a:ea typeface="微软雅黑"/>
                <a:sym typeface="+mn-ea"/>
              </a:rPr>
              <a:t> 一、选官制度</a:t>
            </a:r>
            <a:endParaRPr lang="zh-CN" altLang="en-US" sz="2800" b="1">
              <a:solidFill>
                <a:schemeClr val="tx1"/>
              </a:solidFill>
              <a:effectLst/>
              <a:latin typeface="微软雅黑" panose="020b0503020204020204" charset="-122"/>
              <a:ea typeface="微软雅黑"/>
              <a:sym typeface="+mn-ea"/>
            </a:endParaRPr>
          </a:p>
        </p:txBody>
      </p:sp>
      <p:sp>
        <p:nvSpPr>
          <p:cNvPr id="20" name="文本框 19"/>
          <p:cNvSpPr txBox="1"/>
          <p:nvPr>
            <p:custDataLst>
              <p:tags r:id="rId4"/>
            </p:custDataLst>
          </p:nvPr>
        </p:nvSpPr>
        <p:spPr>
          <a:xfrm>
            <a:off x="781050" y="1426210"/>
            <a:ext cx="10629265" cy="1568450"/>
          </a:xfrm>
          <a:prstGeom prst="rect">
            <a:avLst/>
          </a:prstGeom>
          <a:solidFill>
            <a:schemeClr val="bg1">
              <a:alpha val="42000"/>
            </a:schemeClr>
          </a:solidFill>
          <a:ln w="19050">
            <a:solidFill>
              <a:schemeClr val="accent1"/>
            </a:solidFill>
            <a:prstDash val="sysDash"/>
          </a:ln>
        </p:spPr>
        <p:style>
          <a:lnRef idx="2">
            <a:schemeClr val="accent6"/>
          </a:lnRef>
          <a:fillRef idx="1">
            <a:schemeClr val="lt1"/>
          </a:fillRef>
          <a:effectRef idx="0">
            <a:schemeClr val="accent6"/>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2400" b="1">
                <a:latin typeface="华文楷体" panose="02010600040101010101" charset="-122"/>
                <a:ea typeface="华文楷体" panose="02010600040101010101" charset="-122"/>
                <a:cs typeface="华文楷体" panose="02010600040101010101" charset="-122"/>
              </a:rPr>
              <a:t>      材料六</a:t>
            </a:r>
            <a:r>
              <a:rPr lang="en-US" altLang="zh-CN" sz="2400" b="1">
                <a:latin typeface="华文楷体" panose="02010600040101010101" charset="-122"/>
                <a:ea typeface="华文楷体" panose="02010600040101010101" charset="-122"/>
                <a:cs typeface="华文楷体" panose="02010600040101010101" charset="-122"/>
              </a:rPr>
              <a:t>  </a:t>
            </a:r>
            <a:r>
              <a:rPr lang="zh-CN" altLang="en-US" sz="2400" b="1">
                <a:latin typeface="华文楷体" panose="02010600040101010101" charset="-122"/>
                <a:ea typeface="华文楷体" panose="02010600040101010101" charset="-122"/>
                <a:cs typeface="华文楷体" panose="02010600040101010101" charset="-122"/>
              </a:rPr>
              <a:t>唐代</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改成自由竞选，</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所谓</a:t>
            </a:r>
            <a:r>
              <a:rPr lang="en-US" altLang="zh-CN" sz="2400" b="1">
                <a:solidFill>
                  <a:schemeClr val="tx1"/>
                </a:solidFill>
                <a:latin typeface="华文楷体" panose="02010600040101010101" charset="-122"/>
                <a:ea typeface="华文楷体" panose="02010600040101010101" charset="-122"/>
                <a:cs typeface="华文楷体" panose="02010600040101010101" charset="-122"/>
              </a:rPr>
              <a:t>“</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怀牒自列</a:t>
            </a:r>
            <a:r>
              <a:rPr lang="en-US" altLang="zh-CN" sz="2400" b="1">
                <a:solidFill>
                  <a:schemeClr val="tx1"/>
                </a:solidFill>
                <a:latin typeface="华文楷体" panose="02010600040101010101" charset="-122"/>
                <a:ea typeface="华文楷体" panose="02010600040101010101" charset="-122"/>
                <a:cs typeface="华文楷体" panose="02010600040101010101" charset="-122"/>
              </a:rPr>
              <a:t>”</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a:t>
            </a:r>
            <a:r>
              <a:rPr lang="zh-CN" altLang="en-US" sz="2400" b="1">
                <a:latin typeface="华文楷体" panose="02010600040101010101" charset="-122"/>
                <a:ea typeface="华文楷体" panose="02010600040101010101" charset="-122"/>
                <a:cs typeface="华文楷体" panose="02010600040101010101" charset="-122"/>
              </a:rPr>
              <a:t>既不需要地方长官察举，更不需要中央九品中正评定；把</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进仕之门</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扩大打开</a:t>
            </a:r>
            <a:r>
              <a:rPr lang="zh-CN" altLang="en-US" sz="2400" b="1">
                <a:latin typeface="华文楷体" panose="02010600040101010101" charset="-122"/>
                <a:ea typeface="华文楷体" panose="02010600040101010101" charset="-122"/>
                <a:cs typeface="华文楷体" panose="02010600040101010101" charset="-122"/>
              </a:rPr>
              <a:t>，经由</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个人</a:t>
            </a:r>
            <a:r>
              <a:rPr lang="zh-CN" altLang="en-US" sz="2400" b="1">
                <a:latin typeface="华文楷体" panose="02010600040101010101" charset="-122"/>
                <a:ea typeface="华文楷体" panose="02010600040101010101" charset="-122"/>
                <a:cs typeface="华文楷体" panose="02010600040101010101" charset="-122"/>
              </a:rPr>
              <a:t>各自到地方政府</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报名</a:t>
            </a:r>
            <a:r>
              <a:rPr lang="zh-CN" altLang="en-US" sz="2400" b="1">
                <a:latin typeface="华文楷体" panose="02010600040101010101" charset="-122"/>
                <a:ea typeface="华文楷体" panose="02010600040101010101" charset="-122"/>
                <a:cs typeface="华文楷体" panose="02010600040101010101" charset="-122"/>
              </a:rPr>
              <a:t>，</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参加</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中央</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之考试。这</a:t>
            </a:r>
            <a:r>
              <a:rPr lang="zh-CN" altLang="en-US" sz="2400" b="1">
                <a:latin typeface="华文楷体" panose="02010600040101010101" charset="-122"/>
                <a:ea typeface="华文楷体" panose="02010600040101010101" charset="-122"/>
                <a:cs typeface="华文楷体" panose="02010600040101010101" charset="-122"/>
              </a:rPr>
              <a:t>制度，</a:t>
            </a:r>
            <a:r>
              <a:rPr lang="zh-CN" altLang="en-US" sz="2400" b="1">
                <a:solidFill>
                  <a:schemeClr val="tx1"/>
                </a:solidFill>
                <a:latin typeface="华文楷体" panose="02010600040101010101" charset="-122"/>
                <a:ea typeface="华文楷体" panose="02010600040101010101" charset="-122"/>
                <a:cs typeface="华文楷体" panose="02010600040101010101" charset="-122"/>
              </a:rPr>
              <a:t>大体说来，较以前是</a:t>
            </a:r>
            <a:r>
              <a:rPr lang="zh-CN" altLang="en-US" sz="2400" b="1">
                <a:solidFill>
                  <a:srgbClr val="FF0000"/>
                </a:solidFill>
                <a:latin typeface="华文楷体" panose="02010600040101010101" charset="-122"/>
                <a:ea typeface="华文楷体" panose="02010600040101010101" charset="-122"/>
                <a:cs typeface="华文楷体" panose="02010600040101010101" charset="-122"/>
              </a:rPr>
              <a:t>进步的。</a:t>
            </a:r>
            <a:r>
              <a:rPr lang="en-US" altLang="zh-CN" sz="2400" b="1">
                <a:solidFill>
                  <a:srgbClr val="FF0000"/>
                </a:solidFill>
                <a:latin typeface="华文楷体" panose="02010600040101010101" charset="-122"/>
                <a:ea typeface="华文楷体" panose="02010600040101010101" charset="-122"/>
                <a:cs typeface="华文楷体" panose="02010600040101010101" charset="-122"/>
              </a:rPr>
              <a:t>          </a:t>
            </a:r>
            <a:endParaRPr lang="en-US" altLang="zh-CN" sz="2400" b="1">
              <a:solidFill>
                <a:srgbClr val="FF0000"/>
              </a:solidFill>
              <a:latin typeface="华文楷体" panose="02010600040101010101" charset="-122"/>
              <a:ea typeface="华文楷体" panose="02010600040101010101" charset="-122"/>
              <a:cs typeface="华文楷体" panose="02010600040101010101" charset="-122"/>
            </a:endParaRPr>
          </a:p>
          <a:p>
            <a:r>
              <a:rPr lang="en-US" altLang="zh-CN" sz="2400" b="1">
                <a:solidFill>
                  <a:srgbClr val="FF0000"/>
                </a:solidFill>
                <a:latin typeface="华文楷体" panose="02010600040101010101" charset="-122"/>
                <a:ea typeface="华文楷体" panose="02010600040101010101" charset="-122"/>
                <a:cs typeface="华文楷体" panose="02010600040101010101" charset="-122"/>
              </a:rPr>
              <a:t>                                                                            </a:t>
            </a:r>
            <a:r>
              <a:rPr lang="en-US" altLang="zh-CN" sz="2400" b="1">
                <a:latin typeface="华文楷体" panose="02010600040101010101" charset="-122"/>
                <a:ea typeface="华文楷体" panose="02010600040101010101" charset="-122"/>
                <a:cs typeface="华文楷体" panose="02010600040101010101" charset="-122"/>
              </a:rPr>
              <a:t>—</a:t>
            </a:r>
            <a:r>
              <a:rPr lang="zh-CN" altLang="en-US" sz="2400" b="1">
                <a:latin typeface="华文楷体" panose="02010600040101010101" charset="-122"/>
                <a:ea typeface="华文楷体" panose="02010600040101010101" charset="-122"/>
                <a:cs typeface="华文楷体" panose="02010600040101010101" charset="-122"/>
              </a:rPr>
              <a:t>钱穆《中国历代政治得失》</a:t>
            </a:r>
            <a:endParaRPr lang="zh-CN" altLang="en-US" sz="2400" b="1">
              <a:latin typeface="华文楷体" panose="02010600040101010101" charset="-122"/>
              <a:ea typeface="华文楷体" panose="02010600040101010101" charset="-122"/>
              <a:cs typeface="华文楷体" panose="02010600040101010101" charset="-122"/>
            </a:endParaRPr>
          </a:p>
        </p:txBody>
      </p:sp>
      <p:sp>
        <p:nvSpPr>
          <p:cNvPr id="2" name="文本框 1"/>
          <p:cNvSpPr txBox="1"/>
          <p:nvPr>
            <p:custDataLst>
              <p:tags r:id="rId5"/>
            </p:custDataLst>
          </p:nvPr>
        </p:nvSpPr>
        <p:spPr>
          <a:xfrm>
            <a:off x="660400" y="3429000"/>
            <a:ext cx="11308080" cy="2338070"/>
          </a:xfrm>
          <a:prstGeom prst="rect">
            <a:avLst/>
          </a:prstGeom>
          <a:extLst>
            <a:ext uri="{909E8E84-426E-40DD-AFC4-6F175D3DCCD1}">
              <a14:hiddenFill xmlns:a14="http://schemas.microsoft.com/office/drawing/2010/main">
                <a:solidFill>
                  <a:schemeClr val="accent2"/>
                </a:solidFill>
              </a14:hiddenFill>
            </a:ext>
          </a:extLst>
        </p:spPr>
        <p:style>
          <a:lnRef idx="2">
            <a:schemeClr val="accent5"/>
          </a:lnRef>
          <a:fillRef idx="1">
            <a:schemeClr val="lt1"/>
          </a:fillRef>
          <a:effectRef idx="0">
            <a:schemeClr val="accent5"/>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l" fontAlgn="auto">
              <a:lnSpc>
                <a:spcPct val="100000"/>
              </a:lnSpc>
              <a:spcAft>
                <a:spcPct val="0"/>
              </a:spcAft>
            </a:pPr>
            <a:r>
              <a:rPr lang="zh-CN" altLang="en-US" sz="2400" b="1" kern="100" smtClean="0">
                <a:solidFill>
                  <a:srgbClr val="000000"/>
                </a:solidFill>
                <a:latin typeface="楷体" panose="02010609060101010101" charset="-122"/>
                <a:ea typeface="楷体" panose="02010609060101010101" charset="-122"/>
                <a:cs typeface="楷体" panose="02010609060101010101" charset="-122"/>
                <a:sym typeface="+mn-ea"/>
              </a:rPr>
              <a:t>材料七</a:t>
            </a:r>
            <a:r>
              <a:rPr lang="en-US" altLang="zh-CN" sz="2600" b="1" kern="100" smtClean="0">
                <a:solidFill>
                  <a:srgbClr val="000000"/>
                </a:solidFill>
                <a:latin typeface="+mn-ea"/>
                <a:cs typeface="Times New Roman" panose="02020603050405020304" pitchFamily="18" charset="0"/>
                <a:sym typeface="+mn-ea"/>
              </a:rPr>
              <a:t>  </a:t>
            </a:r>
            <a:r>
              <a:rPr lang="zh-CN" altLang="zh-CN" sz="2400" b="1" kern="100" smtClean="0">
                <a:solidFill>
                  <a:srgbClr val="000000"/>
                </a:solidFill>
                <a:latin typeface="楷体" panose="02010609060101010101" charset="-122"/>
                <a:ea typeface="楷体" panose="02010609060101010101" charset="-122"/>
                <a:cs typeface="Times New Roman" panose="02020603050405020304" pitchFamily="18" charset="0"/>
                <a:sym typeface="+mn-ea"/>
              </a:rPr>
              <a:t>当然</a:t>
            </a:r>
            <a:r>
              <a:rPr lang="zh-CN"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，科举制度亦有自身的缺点。由此形成的对</a:t>
            </a:r>
            <a:r>
              <a:rPr lang="zh-CN" altLang="zh-CN" sz="2400" b="1" kern="100" smtClean="0">
                <a:solidFill>
                  <a:srgbClr val="000000"/>
                </a:solidFill>
                <a:latin typeface="楷体" panose="02010609060101010101" charset="-122"/>
                <a:ea typeface="楷体" panose="02010609060101010101" charset="-122"/>
                <a:cs typeface="Times New Roman" panose="02020603050405020304" pitchFamily="18" charset="0"/>
                <a:sym typeface="+mn-ea"/>
              </a:rPr>
              <a:t>学问</a:t>
            </a:r>
            <a:r>
              <a:rPr lang="zh-CN" altLang="en-US"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之</a:t>
            </a:r>
            <a:r>
              <a:rPr lang="zh-CN" altLang="zh-CN" sz="2400" b="1" kern="100" smtClean="0">
                <a:solidFill>
                  <a:srgbClr val="000000"/>
                </a:solidFill>
                <a:latin typeface="楷体" panose="02010609060101010101" charset="-122"/>
                <a:ea typeface="楷体" panose="02010609060101010101" charset="-122"/>
                <a:cs typeface="Times New Roman" panose="02020603050405020304" pitchFamily="18" charset="0"/>
                <a:sym typeface="+mn-ea"/>
              </a:rPr>
              <a:t>膜拜</a:t>
            </a:r>
            <a:r>
              <a:rPr lang="zh-CN"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，加上百姓对官府的一贯敬畏，长久以来将中世纪的贵族政权没落以后的中国社会割裂为两大阶层。而</a:t>
            </a:r>
            <a:r>
              <a:rPr lang="zh-CN" altLang="zh-CN" sz="2400" b="1" kern="100">
                <a:solidFill>
                  <a:srgbClr val="0000FF"/>
                </a:solidFill>
                <a:latin typeface="楷体" panose="02010609060101010101" charset="-122"/>
                <a:ea typeface="楷体" panose="02010609060101010101" charset="-122"/>
                <a:cs typeface="Times New Roman" panose="02020603050405020304" pitchFamily="18" charset="0"/>
                <a:sym typeface="+mn-ea"/>
              </a:rPr>
              <a:t>科举考试偏重文学、历史和学术问题</a:t>
            </a:r>
            <a:r>
              <a:rPr lang="zh-CN"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，使得统治阶层产生一种</a:t>
            </a:r>
            <a:r>
              <a:rPr lang="zh-CN" altLang="zh-CN" sz="2400" b="1" kern="100">
                <a:solidFill>
                  <a:srgbClr val="0000FF"/>
                </a:solidFill>
                <a:latin typeface="楷体" panose="02010609060101010101" charset="-122"/>
                <a:ea typeface="楷体" panose="02010609060101010101" charset="-122"/>
                <a:cs typeface="Times New Roman" panose="02020603050405020304" pitchFamily="18" charset="0"/>
                <a:sym typeface="+mn-ea"/>
              </a:rPr>
              <a:t>讲求考证、沉溺文学或一味好古</a:t>
            </a:r>
            <a:r>
              <a:rPr lang="zh-CN"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的倾向，</a:t>
            </a:r>
            <a:r>
              <a:rPr lang="zh-CN" altLang="zh-CN" sz="2400" b="1" kern="100">
                <a:solidFill>
                  <a:srgbClr val="0000FF"/>
                </a:solidFill>
                <a:latin typeface="楷体" panose="02010609060101010101" charset="-122"/>
                <a:ea typeface="楷体" panose="02010609060101010101" charset="-122"/>
                <a:cs typeface="Times New Roman" panose="02020603050405020304" pitchFamily="18" charset="0"/>
                <a:sym typeface="+mn-ea"/>
              </a:rPr>
              <a:t>这对培养求是致用的思想是很不利的</a:t>
            </a:r>
            <a:r>
              <a:rPr lang="zh-CN"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。这种制度虽然使中国保持了上千年的稳定，但是它同样也阻碍了中华文明的进步和发展。   </a:t>
            </a:r>
            <a:r>
              <a:rPr lang="en-US"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               </a:t>
            </a:r>
            <a:r>
              <a:rPr lang="en-US" altLang="zh-CN" sz="2400" b="1" kern="100">
                <a:solidFill>
                  <a:srgbClr val="C00000"/>
                </a:solidFill>
                <a:latin typeface="楷体" panose="02010609060101010101" charset="-122"/>
                <a:ea typeface="楷体" panose="02010609060101010101" charset="-122"/>
                <a:cs typeface="楷体" panose="02010609060101010101" charset="-122"/>
                <a:sym typeface="+mn-ea"/>
              </a:rPr>
              <a:t>——</a:t>
            </a:r>
            <a:r>
              <a:rPr lang="zh-CN" altLang="zh-CN" sz="2400" b="1" kern="100">
                <a:solidFill>
                  <a:srgbClr val="C00000"/>
                </a:solidFill>
                <a:latin typeface="楷体" panose="02010609060101010101" charset="-122"/>
                <a:ea typeface="楷体" panose="02010609060101010101" charset="-122"/>
                <a:cs typeface="楷体" panose="02010609060101010101" charset="-122"/>
                <a:sym typeface="+mn-ea"/>
              </a:rPr>
              <a:t>摘编自费正清《中国：传统与变迁》</a:t>
            </a:r>
            <a:r>
              <a:rPr lang="zh-CN" altLang="zh-CN" sz="2400" b="1" kern="100">
                <a:solidFill>
                  <a:srgbClr val="000000"/>
                </a:solidFill>
                <a:latin typeface="楷体" panose="02010609060101010101" charset="-122"/>
                <a:ea typeface="楷体" panose="02010609060101010101" charset="-122"/>
                <a:cs typeface="楷体" panose="02010609060101010101" charset="-122"/>
                <a:sym typeface="+mn-ea"/>
              </a:rPr>
              <a:t>   </a:t>
            </a:r>
            <a:r>
              <a:rPr lang="zh-CN" altLang="zh-CN" sz="2400" b="1" kern="100">
                <a:solidFill>
                  <a:srgbClr val="000000"/>
                </a:solidFill>
                <a:latin typeface="楷体" panose="02010609060101010101" charset="-122"/>
                <a:ea typeface="楷体" panose="02010609060101010101" charset="-122"/>
                <a:cs typeface="Times New Roman" panose="02020603050405020304" pitchFamily="18" charset="0"/>
                <a:sym typeface="+mn-ea"/>
              </a:rPr>
              <a:t>          </a:t>
            </a:r>
            <a:endParaRPr lang="zh-CN" altLang="zh-CN" sz="2400" b="1" kern="100">
              <a:solidFill>
                <a:srgbClr val="C00000"/>
              </a:solidFill>
              <a:latin typeface="微软雅黑" panose="020b0503020204020204" charset="-122"/>
              <a:ea typeface="微软雅黑"/>
              <a:cs typeface="Times New Roman" panose="02020603050405020304" pitchFamily="18" charset="0"/>
              <a:sym typeface="+mn-ea"/>
            </a:endParaRPr>
          </a:p>
        </p:txBody>
      </p:sp>
      <p:sp>
        <p:nvSpPr>
          <p:cNvPr id="9" name="文本框 8"/>
          <p:cNvSpPr txBox="1"/>
          <p:nvPr>
            <p:custDataLst>
              <p:tags r:id="rId6"/>
            </p:custDataLst>
          </p:nvPr>
        </p:nvSpPr>
        <p:spPr>
          <a:xfrm>
            <a:off x="4986020" y="89535"/>
            <a:ext cx="406400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Calibri"/>
                <a:ea typeface="黑体" panose="02010609060101010101" charset="-122"/>
                <a:cs typeface="黑体" panose="02010609060101010101" charset="-122"/>
              </a:rPr>
              <a:t>④</a:t>
            </a:r>
            <a:r>
              <a:rPr lang="zh-CN" altLang="en-US" sz="2800" b="1">
                <a:solidFill>
                  <a:schemeClr val="tx1"/>
                </a:solidFill>
                <a:latin typeface="黑体" panose="02010609060101010101" charset="-122"/>
                <a:ea typeface="黑体" panose="02010609060101010101" charset="-122"/>
                <a:cs typeface="黑体" panose="02010609060101010101" charset="-122"/>
              </a:rPr>
              <a:t>如何评价科举制？</a:t>
            </a:r>
            <a:endParaRPr lang="zh-CN" altLang="en-US" sz="2800" b="1">
              <a:solidFill>
                <a:schemeClr val="tx1"/>
              </a:solidFill>
              <a:latin typeface="黑体" panose="02010609060101010101" charset="-122"/>
              <a:ea typeface="黑体" panose="02010609060101010101" charset="-122"/>
              <a:cs typeface="黑体" panose="02010609060101010101" charset="-122"/>
            </a:endParaRPr>
          </a:p>
        </p:txBody>
      </p:sp>
      <p:sp>
        <p:nvSpPr>
          <p:cNvPr id="3" name="圆角矩形 2"/>
          <p:cNvSpPr/>
          <p:nvPr>
            <p:custDataLst>
              <p:tags r:id="rId7"/>
            </p:custDataLst>
          </p:nvPr>
        </p:nvSpPr>
        <p:spPr>
          <a:xfrm>
            <a:off x="1043940" y="755650"/>
            <a:ext cx="1602740" cy="481965"/>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t>合作探究</a:t>
            </a:r>
            <a:endParaRPr lang="zh-CN" altLang="en-US" sz="2400" b="1"/>
          </a:p>
        </p:txBody>
      </p:sp>
      <p:sp>
        <p:nvSpPr>
          <p:cNvPr id="5" name="文本框 4"/>
          <p:cNvSpPr txBox="1"/>
          <p:nvPr>
            <p:custDataLst>
              <p:tags r:id="rId8"/>
            </p:custDataLst>
          </p:nvPr>
        </p:nvSpPr>
        <p:spPr>
          <a:xfrm>
            <a:off x="3407410" y="553720"/>
            <a:ext cx="58286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结合材料分析，科举制产生了哪些影响？</a:t>
            </a:r>
            <a:endParaRPr lang="zh-CN" altLang="en-US" sz="2400" b="1"/>
          </a:p>
        </p:txBody>
      </p:sp>
      <p:sp>
        <p:nvSpPr>
          <p:cNvPr id="6" name="文本框 5"/>
          <p:cNvSpPr txBox="1"/>
          <p:nvPr>
            <p:custDataLst>
              <p:tags r:id="rId9"/>
            </p:custDataLst>
          </p:nvPr>
        </p:nvSpPr>
        <p:spPr>
          <a:xfrm>
            <a:off x="659130" y="977900"/>
            <a:ext cx="11309350" cy="1753235"/>
          </a:xfrm>
          <a:prstGeom prst="rect">
            <a:avLst/>
          </a:prstGeom>
          <a:solidFill>
            <a:schemeClr val="accent3">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nSpc>
                <a:spcPct val="150000"/>
              </a:lnSpc>
            </a:pPr>
            <a:r>
              <a:rPr lang="zh-CN" altLang="en-US" sz="2400" b="1">
                <a:solidFill>
                  <a:schemeClr val="tx1"/>
                </a:solidFill>
                <a:latin typeface="微软雅黑" panose="020b0503020204020204" charset="-122"/>
                <a:ea typeface="微软雅黑"/>
                <a:sym typeface="+mn-ea"/>
              </a:rPr>
              <a:t>积极：①科举制</a:t>
            </a:r>
            <a:r>
              <a:rPr lang="zh-CN" altLang="en-US" sz="2400" b="1">
                <a:solidFill>
                  <a:srgbClr val="FF0000"/>
                </a:solidFill>
                <a:latin typeface="微软雅黑" panose="020b0503020204020204" charset="-122"/>
                <a:ea typeface="微软雅黑"/>
                <a:sym typeface="+mn-ea"/>
              </a:rPr>
              <a:t>打破了世家大族垄断官场</a:t>
            </a:r>
            <a:r>
              <a:rPr lang="zh-CN" altLang="en-US" sz="2400" b="1">
                <a:solidFill>
                  <a:schemeClr val="tx1"/>
                </a:solidFill>
                <a:latin typeface="微软雅黑" panose="020b0503020204020204" charset="-122"/>
                <a:ea typeface="微软雅黑"/>
                <a:sym typeface="+mn-ea"/>
              </a:rPr>
              <a:t>的局面，使出身</a:t>
            </a:r>
            <a:r>
              <a:rPr lang="zh-CN" altLang="en-US" sz="2400" b="1">
                <a:solidFill>
                  <a:srgbClr val="FF0000"/>
                </a:solidFill>
                <a:latin typeface="微软雅黑" panose="020b0503020204020204" charset="-122"/>
                <a:ea typeface="微软雅黑"/>
                <a:sym typeface="+mn-ea"/>
              </a:rPr>
              <a:t>社会中下层的读书人</a:t>
            </a:r>
            <a:r>
              <a:rPr lang="zh-CN" altLang="en-US" sz="2400" b="1">
                <a:solidFill>
                  <a:schemeClr val="tx1"/>
                </a:solidFill>
                <a:latin typeface="微软雅黑" panose="020b0503020204020204" charset="-122"/>
                <a:ea typeface="微软雅黑"/>
                <a:sym typeface="+mn-ea"/>
              </a:rPr>
              <a:t>通过相对公平的考试参与政权，</a:t>
            </a:r>
            <a:r>
              <a:rPr lang="zh-CN" altLang="en-US" sz="2400" b="1">
                <a:solidFill>
                  <a:srgbClr val="FF0000"/>
                </a:solidFill>
                <a:latin typeface="微软雅黑" panose="020b0503020204020204" charset="-122"/>
                <a:ea typeface="微软雅黑"/>
                <a:sym typeface="+mn-ea"/>
              </a:rPr>
              <a:t>扩大了统治的基础</a:t>
            </a:r>
            <a:r>
              <a:rPr lang="zh-CN" altLang="en-US" sz="2400" b="1">
                <a:solidFill>
                  <a:schemeClr val="tx1"/>
                </a:solidFill>
                <a:latin typeface="微软雅黑" panose="020b0503020204020204" charset="-122"/>
                <a:ea typeface="微软雅黑"/>
                <a:sym typeface="+mn-ea"/>
              </a:rPr>
              <a:t>，提高了</a:t>
            </a:r>
            <a:r>
              <a:rPr lang="zh-CN" altLang="en-US" sz="2400" b="1">
                <a:solidFill>
                  <a:srgbClr val="FF0000"/>
                </a:solidFill>
                <a:latin typeface="微软雅黑" panose="020b0503020204020204" charset="-122"/>
                <a:ea typeface="微软雅黑"/>
                <a:sym typeface="+mn-ea"/>
              </a:rPr>
              <a:t>官员的文化素质</a:t>
            </a:r>
            <a:r>
              <a:rPr lang="zh-CN" altLang="en-US" sz="2400" b="1">
                <a:solidFill>
                  <a:schemeClr val="tx1"/>
                </a:solidFill>
                <a:latin typeface="微软雅黑" panose="020b0503020204020204" charset="-122"/>
                <a:ea typeface="微软雅黑"/>
                <a:sym typeface="+mn-ea"/>
              </a:rPr>
              <a:t>，</a:t>
            </a:r>
            <a:r>
              <a:rPr lang="zh-CN" altLang="en-US" sz="2400" b="1">
                <a:solidFill>
                  <a:srgbClr val="FF0000"/>
                </a:solidFill>
                <a:latin typeface="微软雅黑" panose="020b0503020204020204" charset="-122"/>
                <a:ea typeface="微软雅黑"/>
                <a:sym typeface="+mn-ea"/>
              </a:rPr>
              <a:t>加强了中央集权；</a:t>
            </a:r>
            <a:endParaRPr lang="zh-CN" altLang="en-US" sz="2400" b="1">
              <a:solidFill>
                <a:schemeClr val="tx1"/>
              </a:solidFill>
              <a:latin typeface="微软雅黑" panose="020b0503020204020204" charset="-122"/>
              <a:ea typeface="微软雅黑"/>
              <a:sym typeface="+mn-ea"/>
            </a:endParaRPr>
          </a:p>
        </p:txBody>
      </p:sp>
      <p:sp>
        <p:nvSpPr>
          <p:cNvPr id="7" name="文本框 6"/>
          <p:cNvSpPr txBox="1"/>
          <p:nvPr>
            <p:custDataLst>
              <p:tags r:id="rId10"/>
            </p:custDataLst>
          </p:nvPr>
        </p:nvSpPr>
        <p:spPr>
          <a:xfrm>
            <a:off x="659765" y="2701290"/>
            <a:ext cx="11308080" cy="645160"/>
          </a:xfrm>
          <a:prstGeom prst="rect">
            <a:avLst/>
          </a:prstGeom>
          <a:solidFill>
            <a:schemeClr val="accent5">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nSpc>
                <a:spcPct val="150000"/>
              </a:lnSpc>
            </a:pPr>
            <a:r>
              <a:rPr lang="zh-CN" altLang="en-US" sz="2400" b="1">
                <a:solidFill>
                  <a:schemeClr val="tx1"/>
                </a:solidFill>
                <a:latin typeface="微软雅黑" panose="020b0503020204020204" charset="-122"/>
                <a:ea typeface="微软雅黑"/>
                <a:sym typeface="+mn-ea"/>
              </a:rPr>
              <a:t>②科举制使官员选拔变得</a:t>
            </a:r>
            <a:r>
              <a:rPr lang="zh-CN" altLang="en-US" sz="2400" b="1">
                <a:solidFill>
                  <a:srgbClr val="FF0000"/>
                </a:solidFill>
                <a:latin typeface="微软雅黑" panose="020b0503020204020204" charset="-122"/>
                <a:ea typeface="微软雅黑"/>
                <a:sym typeface="+mn-ea"/>
              </a:rPr>
              <a:t>更加公开和公平</a:t>
            </a:r>
            <a:r>
              <a:rPr lang="zh-CN" altLang="en-US" sz="2400" b="1">
                <a:solidFill>
                  <a:schemeClr val="tx1"/>
                </a:solidFill>
                <a:latin typeface="微软雅黑" panose="020b0503020204020204" charset="-122"/>
                <a:ea typeface="微软雅黑"/>
                <a:sym typeface="+mn-ea"/>
              </a:rPr>
              <a:t>，中国古代选官制度逐渐走向成熟与完善；</a:t>
            </a:r>
            <a:endParaRPr lang="zh-CN" altLang="en-US" sz="2400" b="1">
              <a:solidFill>
                <a:schemeClr val="tx1"/>
              </a:solidFill>
              <a:latin typeface="微软雅黑" panose="020b0503020204020204" charset="-122"/>
              <a:ea typeface="微软雅黑"/>
              <a:sym typeface="+mn-ea"/>
            </a:endParaRPr>
          </a:p>
        </p:txBody>
      </p:sp>
      <p:sp>
        <p:nvSpPr>
          <p:cNvPr id="8" name="文本框 7"/>
          <p:cNvSpPr txBox="1"/>
          <p:nvPr>
            <p:custDataLst>
              <p:tags r:id="rId11"/>
            </p:custDataLst>
          </p:nvPr>
        </p:nvSpPr>
        <p:spPr>
          <a:xfrm>
            <a:off x="655320" y="5800090"/>
            <a:ext cx="11187430" cy="441960"/>
          </a:xfrm>
          <a:prstGeom prst="rect">
            <a:avLst/>
          </a:prstGeom>
          <a:solidFill>
            <a:schemeClr val="accent4">
              <a:lumMod val="40000"/>
              <a:lumOff val="6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fontAlgn="base">
              <a:lnSpc>
                <a:spcPct val="95000"/>
              </a:lnSpc>
              <a:spcBef>
                <a:spcPct val="0"/>
              </a:spcBef>
              <a:spcAft>
                <a:spcPct val="0"/>
              </a:spcAft>
            </a:pPr>
            <a:r>
              <a:rPr lang="zh-CN" altLang="en-US" sz="2400" b="1">
                <a:solidFill>
                  <a:schemeClr val="tx1"/>
                </a:solidFill>
                <a:latin typeface="宋体" panose="02010600030101010101" pitchFamily="2" charset="-122"/>
                <a:sym typeface="微软雅黑" panose="020b0503020204020204" charset="-122"/>
              </a:rPr>
              <a:t>消极：</a:t>
            </a:r>
            <a:r>
              <a:rPr lang="zh-CN" altLang="en-US" sz="2400" b="1">
                <a:solidFill>
                  <a:srgbClr val="FF0000"/>
                </a:solidFill>
                <a:latin typeface="微软雅黑" panose="020b0503020204020204" charset="-122"/>
                <a:ea typeface="微软雅黑"/>
                <a:sym typeface="+mn-ea"/>
              </a:rPr>
              <a:t>忽视实用性学问</a:t>
            </a:r>
            <a:r>
              <a:rPr lang="zh-CN" altLang="en-US" sz="2400">
                <a:solidFill>
                  <a:schemeClr val="tx1"/>
                </a:solidFill>
                <a:latin typeface="华文中宋" panose="02010600040101010101" charset="-122"/>
                <a:ea typeface="华文中宋" panose="02010600040101010101" charset="-122"/>
                <a:sym typeface="+mn-ea"/>
              </a:rPr>
              <a:t>，</a:t>
            </a:r>
            <a:r>
              <a:rPr lang="zh-CN" altLang="en-US" sz="2400" b="1">
                <a:solidFill>
                  <a:schemeClr val="tx1"/>
                </a:solidFill>
                <a:latin typeface="宋体" panose="02010600030101010101" pitchFamily="2" charset="-122"/>
                <a:sym typeface="微软雅黑" panose="020b0503020204020204" charset="-122"/>
              </a:rPr>
              <a:t>束缚人思想、</a:t>
            </a:r>
            <a:r>
              <a:rPr lang="zh-CN" altLang="en-US" sz="2400" b="1">
                <a:solidFill>
                  <a:srgbClr val="FF0000"/>
                </a:solidFill>
                <a:latin typeface="宋体" panose="02010600030101010101" pitchFamily="2" charset="-122"/>
                <a:sym typeface="微软雅黑" panose="020b0503020204020204" charset="-122"/>
              </a:rPr>
              <a:t>阻碍个性自由发展</a:t>
            </a:r>
            <a:r>
              <a:rPr lang="zh-CN" altLang="en-US" sz="2400" b="1">
                <a:solidFill>
                  <a:schemeClr val="tx1"/>
                </a:solidFill>
                <a:latin typeface="宋体" panose="02010600030101010101" pitchFamily="2" charset="-122"/>
                <a:sym typeface="微软雅黑" panose="020b0503020204020204" charset="-122"/>
              </a:rPr>
              <a:t>和近代自然科技的进步。</a:t>
            </a:r>
            <a:endParaRPr lang="zh-CN" altLang="en-US" sz="2400" b="1">
              <a:solidFill>
                <a:schemeClr val="tx1"/>
              </a:solidFill>
              <a:latin typeface="宋体" panose="02010600030101010101" pitchFamily="2" charset="-122"/>
              <a:sym typeface="微软雅黑" panose="020b0503020204020204" charset="-122"/>
            </a:endParaRPr>
          </a:p>
        </p:txBody>
      </p:sp>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12" presetClass="entr" presetSubtype="4" dur="50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p:tgtEl>
                                          <p:spTgt spid="8"/>
                                        </p:tgtEl>
                                        <p:attrNameLst>
                                          <p:attrName>ppt_y</p:attrName>
                                        </p:attrNameLst>
                                      </p:cBhvr>
                                      <p:tavLst>
                                        <p:tav tm="0">
                                          <p:val>
                                            <p:strVal val="#ppt_y+#ppt_h*1.125000"/>
                                          </p:val>
                                        </p:tav>
                                        <p:tav tm="100000">
                                          <p:val>
                                            <p:strVal val="#ppt_y"/>
                                          </p:val>
                                        </p:tav>
                                      </p:tavLst>
                                    </p:anim>
                                    <p:animEffect transition="in" filter="wipe(up)">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table"/>
          <p:cNvPicPr/>
          <p:nvPr>
            <p:custDataLst>
              <p:tags r:id="rId4"/>
            </p:custDataLst>
          </p:nvPr>
        </p:nvPicPr>
        <p:blipFill>
          <a:blip r:embed="rId3"/>
          <a:stretch>
            <a:fillRect/>
          </a:stretch>
        </p:blipFill>
        <p:spPr>
          <a:xfrm>
            <a:off x="242631" y="1869222"/>
            <a:ext cx="11686655" cy="4791889"/>
          </a:xfrm>
          <a:prstGeom prst="rect">
            <a:avLst/>
          </a:prstGeom>
        </p:spPr>
      </p:pic>
      <p:sp>
        <p:nvSpPr>
          <p:cNvPr id="4" name="Rectangle 45"/>
          <p:cNvSpPr>
            <a:spLocks noChangeArrowheads="1"/>
          </p:cNvSpPr>
          <p:nvPr>
            <p:custDataLst>
              <p:tags r:id="rId5"/>
            </p:custDataLst>
          </p:nvPr>
        </p:nvSpPr>
        <p:spPr bwMode="auto">
          <a:xfrm>
            <a:off x="2273200" y="2759985"/>
            <a:ext cx="207974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charset="-122"/>
                <a:ea typeface="黑体" panose="02010609060101010101" charset="-122"/>
              </a:rPr>
              <a:t>世卿世禄制</a:t>
            </a:r>
            <a:endParaRPr lang="zh-CN" altLang="en-US" sz="2800" b="1">
              <a:latin typeface="黑体" panose="02010609060101010101" charset="-122"/>
              <a:ea typeface="黑体" panose="02010609060101010101" charset="-122"/>
            </a:endParaRPr>
          </a:p>
        </p:txBody>
      </p:sp>
      <p:sp>
        <p:nvSpPr>
          <p:cNvPr id="5" name="Rectangle 46"/>
          <p:cNvSpPr>
            <a:spLocks noChangeArrowheads="1"/>
          </p:cNvSpPr>
          <p:nvPr>
            <p:custDataLst>
              <p:tags r:id="rId6"/>
            </p:custDataLst>
          </p:nvPr>
        </p:nvSpPr>
        <p:spPr bwMode="auto">
          <a:xfrm>
            <a:off x="2311096" y="4162421"/>
            <a:ext cx="207974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charset="-122"/>
                <a:ea typeface="黑体" panose="02010609060101010101" charset="-122"/>
              </a:rPr>
              <a:t>察举征辟制</a:t>
            </a:r>
            <a:endParaRPr lang="zh-CN" altLang="en-US" sz="2800" b="1">
              <a:latin typeface="黑体" panose="02010609060101010101" charset="-122"/>
              <a:ea typeface="黑体" panose="02010609060101010101" charset="-122"/>
            </a:endParaRPr>
          </a:p>
        </p:txBody>
      </p:sp>
      <p:sp>
        <p:nvSpPr>
          <p:cNvPr id="6" name="Rectangle 47"/>
          <p:cNvSpPr>
            <a:spLocks noChangeArrowheads="1"/>
          </p:cNvSpPr>
          <p:nvPr>
            <p:custDataLst>
              <p:tags r:id="rId7"/>
            </p:custDataLst>
          </p:nvPr>
        </p:nvSpPr>
        <p:spPr bwMode="auto">
          <a:xfrm>
            <a:off x="2311096" y="5058560"/>
            <a:ext cx="210837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charset="-122"/>
                <a:ea typeface="黑体" panose="02010609060101010101" charset="-122"/>
              </a:rPr>
              <a:t>九品中正制</a:t>
            </a:r>
            <a:endParaRPr lang="zh-CN" altLang="en-US" sz="2800" b="1">
              <a:latin typeface="黑体" panose="02010609060101010101" charset="-122"/>
              <a:ea typeface="黑体" panose="02010609060101010101" charset="-122"/>
            </a:endParaRPr>
          </a:p>
        </p:txBody>
      </p:sp>
      <p:sp>
        <p:nvSpPr>
          <p:cNvPr id="7" name="Rectangle 48"/>
          <p:cNvSpPr>
            <a:spLocks noChangeArrowheads="1"/>
          </p:cNvSpPr>
          <p:nvPr>
            <p:custDataLst>
              <p:tags r:id="rId8"/>
            </p:custDataLst>
          </p:nvPr>
        </p:nvSpPr>
        <p:spPr bwMode="auto">
          <a:xfrm>
            <a:off x="2623587" y="6037193"/>
            <a:ext cx="1657566"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charset="-122"/>
                <a:ea typeface="黑体" panose="02010609060101010101" charset="-122"/>
              </a:rPr>
              <a:t>科举制</a:t>
            </a:r>
            <a:endParaRPr lang="zh-CN" altLang="en-US" sz="2800" b="1">
              <a:latin typeface="黑体" panose="02010609060101010101" charset="-122"/>
              <a:ea typeface="黑体" panose="02010609060101010101" charset="-122"/>
            </a:endParaRPr>
          </a:p>
        </p:txBody>
      </p:sp>
      <p:sp>
        <p:nvSpPr>
          <p:cNvPr id="8" name="Rectangle 49"/>
          <p:cNvSpPr>
            <a:spLocks noChangeArrowheads="1"/>
          </p:cNvSpPr>
          <p:nvPr>
            <p:custDataLst>
              <p:tags r:id="rId9"/>
            </p:custDataLst>
          </p:nvPr>
        </p:nvSpPr>
        <p:spPr bwMode="auto">
          <a:xfrm>
            <a:off x="4419474" y="4230269"/>
            <a:ext cx="2648585"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l">
              <a:buClrTx/>
              <a:buSzTx/>
              <a:buFontTx/>
            </a:pPr>
            <a:r>
              <a:rPr lang="zh-CN" altLang="en-US" sz="2800" b="1">
                <a:latin typeface="黑体" panose="02010609060101010101" charset="-122"/>
                <a:ea typeface="黑体" panose="02010609060101010101" charset="-122"/>
              </a:rPr>
              <a:t>自下而上推荐</a:t>
            </a:r>
            <a:endParaRPr lang="zh-CN" altLang="en-US" sz="2800" b="1">
              <a:latin typeface="黑体" panose="02010609060101010101" charset="-122"/>
              <a:ea typeface="黑体" panose="02010609060101010101" charset="-122"/>
            </a:endParaRPr>
          </a:p>
        </p:txBody>
      </p:sp>
      <p:sp>
        <p:nvSpPr>
          <p:cNvPr id="9" name="Rectangle 50"/>
          <p:cNvSpPr>
            <a:spLocks noChangeArrowheads="1"/>
          </p:cNvSpPr>
          <p:nvPr>
            <p:custDataLst>
              <p:tags r:id="rId10"/>
            </p:custDataLst>
          </p:nvPr>
        </p:nvSpPr>
        <p:spPr bwMode="auto">
          <a:xfrm>
            <a:off x="7461520" y="4215540"/>
            <a:ext cx="95738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l">
              <a:buClrTx/>
              <a:buSzTx/>
              <a:buFontTx/>
            </a:pPr>
            <a:r>
              <a:rPr lang="zh-CN" altLang="en-US" sz="2800" b="1">
                <a:latin typeface="黑体" panose="02010609060101010101" charset="-122"/>
                <a:ea typeface="黑体" panose="02010609060101010101" charset="-122"/>
              </a:rPr>
              <a:t>孝廉</a:t>
            </a:r>
            <a:endParaRPr lang="zh-CN" altLang="en-US" sz="2800" b="1">
              <a:latin typeface="黑体" panose="02010609060101010101" charset="-122"/>
              <a:ea typeface="黑体" panose="02010609060101010101" charset="-122"/>
            </a:endParaRPr>
          </a:p>
        </p:txBody>
      </p:sp>
      <p:sp>
        <p:nvSpPr>
          <p:cNvPr id="10" name="Rectangle 51"/>
          <p:cNvSpPr>
            <a:spLocks noChangeArrowheads="1"/>
          </p:cNvSpPr>
          <p:nvPr>
            <p:custDataLst>
              <p:tags r:id="rId11"/>
            </p:custDataLst>
          </p:nvPr>
        </p:nvSpPr>
        <p:spPr bwMode="auto">
          <a:xfrm>
            <a:off x="4696984" y="4805116"/>
            <a:ext cx="1811358" cy="953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a:r>
              <a:rPr lang="zh-CN" altLang="en-US" sz="2800" b="1">
                <a:latin typeface="黑体" panose="02010609060101010101" charset="-122"/>
                <a:ea typeface="黑体" panose="02010609060101010101" charset="-122"/>
              </a:rPr>
              <a:t>中正官</a:t>
            </a:r>
            <a:endParaRPr lang="zh-CN" altLang="en-US" sz="2800" b="1">
              <a:latin typeface="黑体" panose="02010609060101010101" charset="-122"/>
              <a:ea typeface="黑体" panose="02010609060101010101" charset="-122"/>
            </a:endParaRPr>
          </a:p>
          <a:p>
            <a:pPr algn="ctr"/>
            <a:r>
              <a:rPr lang="zh-CN" altLang="en-US" sz="2800" b="1">
                <a:latin typeface="黑体" panose="02010609060101010101" charset="-122"/>
                <a:ea typeface="黑体" panose="02010609060101010101" charset="-122"/>
              </a:rPr>
              <a:t>评定授官</a:t>
            </a:r>
            <a:endParaRPr lang="zh-CN" altLang="en-US" sz="2800" b="1">
              <a:latin typeface="黑体" panose="02010609060101010101" charset="-122"/>
              <a:ea typeface="黑体" panose="02010609060101010101" charset="-122"/>
            </a:endParaRPr>
          </a:p>
        </p:txBody>
      </p:sp>
      <p:sp>
        <p:nvSpPr>
          <p:cNvPr id="11" name="Rectangle 52"/>
          <p:cNvSpPr>
            <a:spLocks noChangeArrowheads="1"/>
          </p:cNvSpPr>
          <p:nvPr>
            <p:custDataLst>
              <p:tags r:id="rId12"/>
            </p:custDataLst>
          </p:nvPr>
        </p:nvSpPr>
        <p:spPr bwMode="auto">
          <a:xfrm>
            <a:off x="6829425" y="4650105"/>
            <a:ext cx="2836545" cy="953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charset="-122"/>
                <a:ea typeface="黑体" panose="02010609060101010101" charset="-122"/>
              </a:rPr>
              <a:t>初为家世道德才能，后为门第。</a:t>
            </a:r>
            <a:endParaRPr lang="zh-CN" altLang="en-US" sz="2400" b="1">
              <a:latin typeface="华文新魏" panose="02010800040101010101" pitchFamily="2" charset="-122"/>
              <a:ea typeface="华文新魏" panose="02010800040101010101" pitchFamily="2" charset="-122"/>
            </a:endParaRPr>
          </a:p>
        </p:txBody>
      </p:sp>
      <p:sp>
        <p:nvSpPr>
          <p:cNvPr id="12" name="Rectangle 53"/>
          <p:cNvSpPr>
            <a:spLocks noChangeArrowheads="1"/>
          </p:cNvSpPr>
          <p:nvPr>
            <p:custDataLst>
              <p:tags r:id="rId13"/>
            </p:custDataLst>
          </p:nvPr>
        </p:nvSpPr>
        <p:spPr bwMode="auto">
          <a:xfrm>
            <a:off x="4799566" y="6037193"/>
            <a:ext cx="1649627"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a:buClrTx/>
              <a:buSzTx/>
              <a:buNone/>
            </a:pPr>
            <a:r>
              <a:rPr lang="zh-CN" altLang="en-US" sz="2800" b="1">
                <a:latin typeface="黑体" panose="02010609060101010101" charset="-122"/>
                <a:ea typeface="黑体" panose="02010609060101010101" charset="-122"/>
              </a:rPr>
              <a:t>分科考试</a:t>
            </a:r>
            <a:endParaRPr lang="zh-CN" altLang="en-US" sz="2800" b="1">
              <a:latin typeface="黑体" panose="02010609060101010101" charset="-122"/>
              <a:ea typeface="黑体" panose="02010609060101010101" charset="-122"/>
            </a:endParaRPr>
          </a:p>
        </p:txBody>
      </p:sp>
      <p:sp>
        <p:nvSpPr>
          <p:cNvPr id="13" name="Rectangle 54"/>
          <p:cNvSpPr>
            <a:spLocks noChangeArrowheads="1"/>
          </p:cNvSpPr>
          <p:nvPr>
            <p:custDataLst>
              <p:tags r:id="rId14"/>
            </p:custDataLst>
          </p:nvPr>
        </p:nvSpPr>
        <p:spPr bwMode="auto">
          <a:xfrm>
            <a:off x="7398013" y="6013549"/>
            <a:ext cx="1020895"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a:buClrTx/>
              <a:buSzTx/>
              <a:buFontTx/>
            </a:pPr>
            <a:r>
              <a:rPr lang="zh-CN" altLang="en-US" sz="2800" b="1">
                <a:latin typeface="黑体" panose="02010609060101010101" charset="-122"/>
                <a:ea typeface="黑体" panose="02010609060101010101" charset="-122"/>
              </a:rPr>
              <a:t>才学</a:t>
            </a:r>
            <a:endParaRPr lang="zh-CN" altLang="en-US" sz="2800" b="1">
              <a:latin typeface="黑体" panose="02010609060101010101" charset="-122"/>
              <a:ea typeface="黑体" panose="02010609060101010101" charset="-122"/>
            </a:endParaRPr>
          </a:p>
        </p:txBody>
      </p:sp>
      <p:sp>
        <p:nvSpPr>
          <p:cNvPr id="14" name="Rectangle 55"/>
          <p:cNvSpPr>
            <a:spLocks noChangeArrowheads="1"/>
          </p:cNvSpPr>
          <p:nvPr>
            <p:custDataLst>
              <p:tags r:id="rId15"/>
            </p:custDataLst>
          </p:nvPr>
        </p:nvSpPr>
        <p:spPr bwMode="auto">
          <a:xfrm>
            <a:off x="7417255" y="2846175"/>
            <a:ext cx="944685"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l">
              <a:buClrTx/>
              <a:buSzTx/>
              <a:buFontTx/>
            </a:pPr>
            <a:r>
              <a:rPr lang="zh-CN" altLang="en-US" sz="2800" b="1">
                <a:latin typeface="黑体" panose="02010609060101010101" charset="-122"/>
                <a:ea typeface="黑体" panose="02010609060101010101" charset="-122"/>
              </a:rPr>
              <a:t>血缘</a:t>
            </a:r>
            <a:endParaRPr lang="zh-CN" altLang="en-US" sz="2800" b="1">
              <a:latin typeface="黑体" panose="02010609060101010101" charset="-122"/>
              <a:ea typeface="黑体" panose="02010609060101010101" charset="-122"/>
            </a:endParaRPr>
          </a:p>
        </p:txBody>
      </p:sp>
      <p:sp>
        <p:nvSpPr>
          <p:cNvPr id="15" name="Rectangle 56"/>
          <p:cNvSpPr>
            <a:spLocks noChangeArrowheads="1"/>
          </p:cNvSpPr>
          <p:nvPr>
            <p:custDataLst>
              <p:tags r:id="rId16"/>
            </p:custDataLst>
          </p:nvPr>
        </p:nvSpPr>
        <p:spPr bwMode="auto">
          <a:xfrm>
            <a:off x="5087291" y="2776932"/>
            <a:ext cx="99866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l">
              <a:buClrTx/>
              <a:buSzTx/>
              <a:buFontTx/>
            </a:pPr>
            <a:r>
              <a:rPr lang="zh-CN" altLang="en-US" sz="2800" b="1">
                <a:latin typeface="黑体" panose="02010609060101010101" charset="-122"/>
                <a:ea typeface="黑体" panose="02010609060101010101" charset="-122"/>
              </a:rPr>
              <a:t>世袭</a:t>
            </a:r>
            <a:endParaRPr lang="zh-CN" altLang="en-US" sz="2800" b="1">
              <a:latin typeface="黑体" panose="02010609060101010101" charset="-122"/>
              <a:ea typeface="黑体" panose="02010609060101010101" charset="-122"/>
            </a:endParaRPr>
          </a:p>
        </p:txBody>
      </p:sp>
      <p:sp>
        <p:nvSpPr>
          <p:cNvPr id="16" name="Rectangle 45"/>
          <p:cNvSpPr>
            <a:spLocks noChangeArrowheads="1"/>
          </p:cNvSpPr>
          <p:nvPr>
            <p:custDataLst>
              <p:tags r:id="rId17"/>
            </p:custDataLst>
          </p:nvPr>
        </p:nvSpPr>
        <p:spPr bwMode="auto">
          <a:xfrm>
            <a:off x="2499309" y="3493355"/>
            <a:ext cx="177029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r>
              <a:rPr lang="zh-CN" altLang="en-US" sz="2800" b="1">
                <a:latin typeface="黑体" panose="02010609060101010101" charset="-122"/>
                <a:ea typeface="黑体" panose="02010609060101010101" charset="-122"/>
              </a:rPr>
              <a:t>军功爵制</a:t>
            </a:r>
            <a:endParaRPr lang="zh-CN" altLang="en-US" sz="2800" b="1">
              <a:latin typeface="黑体" panose="02010609060101010101" charset="-122"/>
              <a:ea typeface="黑体" panose="02010609060101010101" charset="-122"/>
            </a:endParaRPr>
          </a:p>
        </p:txBody>
      </p:sp>
      <p:sp>
        <p:nvSpPr>
          <p:cNvPr id="17" name="Rectangle 45"/>
          <p:cNvSpPr>
            <a:spLocks noChangeArrowheads="1"/>
          </p:cNvSpPr>
          <p:nvPr>
            <p:custDataLst>
              <p:tags r:id="rId18"/>
            </p:custDataLst>
          </p:nvPr>
        </p:nvSpPr>
        <p:spPr bwMode="auto">
          <a:xfrm>
            <a:off x="4701479" y="3551032"/>
            <a:ext cx="177029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l">
              <a:buClrTx/>
              <a:buSzTx/>
              <a:buFontTx/>
            </a:pPr>
            <a:r>
              <a:rPr lang="zh-CN" altLang="en-US" sz="2800" b="1">
                <a:latin typeface="黑体" panose="02010609060101010101" charset="-122"/>
                <a:ea typeface="黑体" panose="02010609060101010101" charset="-122"/>
              </a:rPr>
              <a:t>中央任免</a:t>
            </a:r>
            <a:endParaRPr lang="zh-CN" altLang="en-US" sz="2800" b="1">
              <a:latin typeface="黑体" panose="02010609060101010101" charset="-122"/>
              <a:ea typeface="黑体" panose="02010609060101010101" charset="-122"/>
            </a:endParaRPr>
          </a:p>
        </p:txBody>
      </p:sp>
      <p:sp>
        <p:nvSpPr>
          <p:cNvPr id="18" name="Rectangle 45"/>
          <p:cNvSpPr>
            <a:spLocks noChangeArrowheads="1"/>
          </p:cNvSpPr>
          <p:nvPr>
            <p:custDataLst>
              <p:tags r:id="rId19"/>
            </p:custDataLst>
          </p:nvPr>
        </p:nvSpPr>
        <p:spPr bwMode="auto">
          <a:xfrm>
            <a:off x="7435834" y="3551032"/>
            <a:ext cx="177029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l">
              <a:buClrTx/>
              <a:buSzTx/>
              <a:buFontTx/>
            </a:pPr>
            <a:r>
              <a:rPr lang="zh-CN" altLang="en-US" sz="2800" b="1">
                <a:latin typeface="黑体" panose="02010609060101010101" charset="-122"/>
                <a:ea typeface="黑体" panose="02010609060101010101" charset="-122"/>
              </a:rPr>
              <a:t>军功</a:t>
            </a:r>
            <a:endParaRPr lang="zh-CN" altLang="en-US" sz="2800" b="1">
              <a:latin typeface="黑体" panose="02010609060101010101" charset="-122"/>
              <a:ea typeface="黑体" panose="02010609060101010101" charset="-122"/>
            </a:endParaRPr>
          </a:p>
        </p:txBody>
      </p:sp>
      <p:grpSp>
        <p:nvGrpSpPr>
          <p:cNvPr id="23" name="组合 22"/>
          <p:cNvGrpSpPr/>
          <p:nvPr>
            <p:custDataLst>
              <p:tags r:id="rId20"/>
            </p:custDataLst>
          </p:nvPr>
        </p:nvGrpSpPr>
        <p:grpSpPr>
          <a:xfrm>
            <a:off x="0" y="0"/>
            <a:ext cx="11616055" cy="545465"/>
            <a:chOff x="161" y="137"/>
            <a:chExt cx="18293" cy="859"/>
          </a:xfrm>
        </p:grpSpPr>
        <p:grpSp>
          <p:nvGrpSpPr>
            <p:cNvPr id="24" name="组合 23"/>
            <p:cNvGrpSpPr/>
            <p:nvPr>
              <p:custDataLst>
                <p:tags r:id="rId21"/>
              </p:custDataLst>
            </p:nvPr>
          </p:nvGrpSpPr>
          <p:grpSpPr>
            <a:xfrm>
              <a:off x="4872" y="877"/>
              <a:ext cx="13582" cy="119"/>
              <a:chOff x="4872" y="877"/>
              <a:chExt cx="13582" cy="119"/>
            </a:xfrm>
          </p:grpSpPr>
          <p:cxnSp>
            <p:nvCxnSpPr>
              <p:cNvPr id="26" name="直接连接符 25"/>
              <p:cNvCxnSpPr/>
              <p:nvPr>
                <p:custDataLst>
                  <p:tags r:id="rId22"/>
                </p:custDataLst>
              </p:nvPr>
            </p:nvCxnSpPr>
            <p:spPr>
              <a:xfrm>
                <a:off x="4872" y="944"/>
                <a:ext cx="13232" cy="29"/>
              </a:xfrm>
              <a:prstGeom prst="line">
                <a:avLst/>
              </a:prstGeom>
              <a:ln>
                <a:solidFill>
                  <a:srgbClr val="404040"/>
                </a:solidFill>
              </a:ln>
            </p:spPr>
            <p:style>
              <a:lnRef idx="1">
                <a:schemeClr val="accent1"/>
              </a:lnRef>
              <a:fillRef idx="0">
                <a:schemeClr val="accent1"/>
              </a:fillRef>
              <a:effectRef idx="0">
                <a:schemeClr val="accent1"/>
              </a:effectRef>
              <a:fontRef idx="minor">
                <a:schemeClr val="tx1"/>
              </a:fontRef>
            </p:style>
          </p:cxnSp>
          <p:sp>
            <p:nvSpPr>
              <p:cNvPr id="27" name="矩形 26"/>
              <p:cNvSpPr/>
              <p:nvPr>
                <p:custDataLst>
                  <p:tags r:id="rId23"/>
                </p:custDataLst>
              </p:nvPr>
            </p:nvSpPr>
            <p:spPr>
              <a:xfrm>
                <a:off x="14341" y="877"/>
                <a:ext cx="4113" cy="1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25" name="文本框 24"/>
            <p:cNvSpPr txBox="1"/>
            <p:nvPr>
              <p:custDataLst>
                <p:tags r:id="rId24"/>
              </p:custDataLst>
            </p:nvPr>
          </p:nvSpPr>
          <p:spPr>
            <a:xfrm>
              <a:off x="161" y="137"/>
              <a:ext cx="9219" cy="727"/>
            </a:xfrm>
            <a:prstGeom prst="rect">
              <a:avLst/>
            </a:prstGeom>
            <a:solidFill>
              <a:schemeClr val="bg2">
                <a:lumMod val="25000"/>
              </a:schemeClr>
            </a:solidFill>
          </p:spPr>
          <p:style>
            <a:lnRef idx="0">
              <a:schemeClr val="accent1"/>
            </a:lnRef>
            <a:fillRef idx="3">
              <a:schemeClr val="accent1"/>
            </a:fillRef>
            <a:effectRef idx="3">
              <a:schemeClr val="accent1"/>
            </a:effectRef>
            <a:fontRef idx="minor">
              <a:schemeClr val="lt1"/>
            </a:fontRef>
          </p:style>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政治之基 选官制度</a:t>
              </a:r>
              <a:r>
                <a:rPr lang="en-US" altLang="zh-CN"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a:t>
              </a:r>
              <a:r>
                <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rPr>
                <a:t>核心素养落实</a:t>
              </a:r>
              <a:endParaRPr lang="zh-CN" altLang="en-US" sz="2400" b="1">
                <a:solidFill>
                  <a:schemeClr val="bg1"/>
                </a:solidFill>
                <a:effectLst>
                  <a:outerShdw blurRad="38100" dist="19050" dir="2700000" algn="tl" rotWithShape="0">
                    <a:schemeClr val="dk1">
                      <a:alpha val="40000"/>
                    </a:schemeClr>
                  </a:outerShdw>
                </a:effectLst>
                <a:latin typeface="黑体" panose="02010609060101010101" charset="-122"/>
                <a:ea typeface="黑体" panose="02010609060101010101" charset="-122"/>
              </a:endParaRPr>
            </a:p>
          </p:txBody>
        </p:sp>
      </p:grpSp>
      <p:sp>
        <p:nvSpPr>
          <p:cNvPr id="3" name="矩形 2"/>
          <p:cNvSpPr/>
          <p:nvPr>
            <p:custDataLst>
              <p:tags r:id="rId25"/>
            </p:custDataLst>
          </p:nvPr>
        </p:nvSpPr>
        <p:spPr>
          <a:xfrm>
            <a:off x="242570" y="532765"/>
            <a:ext cx="9925685" cy="1017905"/>
          </a:xfrm>
          <a:prstGeom prst="rect">
            <a:avLst/>
          </a:prstGeom>
          <a:solidFill>
            <a:schemeClr val="accent5">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72" tIns="45736" rIns="91472" bIns="45736"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zh-CN" altLang="en-US" sz="2800" b="1">
                <a:solidFill>
                  <a:schemeClr val="tx1"/>
                </a:solidFill>
                <a:latin typeface="微软雅黑" panose="020b0503020204020204" charset="-122"/>
                <a:ea typeface="微软雅黑"/>
              </a:rPr>
              <a:t>中国古代选官制度的演变历程</a:t>
            </a:r>
            <a:r>
              <a:rPr lang="en-US" altLang="zh-CN" sz="2800" b="1">
                <a:solidFill>
                  <a:schemeClr val="tx1"/>
                </a:solidFill>
                <a:latin typeface="微软雅黑" panose="020b0503020204020204" charset="-122"/>
                <a:ea typeface="微软雅黑"/>
              </a:rPr>
              <a:t>——</a:t>
            </a:r>
            <a:r>
              <a:rPr lang="zh-CN" altLang="en-US" sz="2800" b="1">
                <a:solidFill>
                  <a:schemeClr val="tx1"/>
                </a:solidFill>
                <a:latin typeface="微软雅黑" panose="020b0503020204020204" charset="-122"/>
                <a:ea typeface="微软雅黑"/>
              </a:rPr>
              <a:t>从以名取士到以文取士</a:t>
            </a:r>
            <a:endParaRPr lang="zh-CN" altLang="en-US" sz="2800" b="1">
              <a:solidFill>
                <a:schemeClr val="tx1"/>
              </a:solidFill>
              <a:latin typeface="微软雅黑" panose="020b0503020204020204" charset="-122"/>
              <a:ea typeface="微软雅黑"/>
            </a:endParaRPr>
          </a:p>
        </p:txBody>
      </p:sp>
      <p:sp>
        <p:nvSpPr>
          <p:cNvPr id="28" name="文本框 27"/>
          <p:cNvSpPr txBox="1"/>
          <p:nvPr>
            <p:custDataLst>
              <p:tags r:id="rId26"/>
            </p:custDataLst>
          </p:nvPr>
        </p:nvSpPr>
        <p:spPr>
          <a:xfrm>
            <a:off x="9533890" y="2313305"/>
            <a:ext cx="2369185" cy="46386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50000"/>
              </a:lnSpc>
              <a:spcBef>
                <a:spcPct val="0"/>
              </a:spcBef>
              <a:spcAft>
                <a:spcPct val="0"/>
              </a:spcAft>
              <a:buNone/>
            </a:pPr>
            <a:r>
              <a:rPr lang="zh-CN" altLang="en-US" sz="2400" b="1" i="0" u="none" strike="noStrike" kern="1200" cap="none" spc="0" baseline="0">
                <a:solidFill>
                  <a:schemeClr val="tx1"/>
                </a:solidFill>
                <a:effectLst/>
                <a:latin typeface="微软雅黑" panose="020b0503020204020204" charset="-122"/>
                <a:ea typeface="微软雅黑"/>
                <a:cs typeface="Arial" pitchFamily="34" charset="0"/>
              </a:rPr>
              <a:t>①选拔方式：</a:t>
            </a:r>
            <a:r>
              <a:rPr lang="zh-CN" altLang="en-US" sz="2400" b="1" i="0" u="none" strike="noStrike" kern="1200" cap="none" spc="0" baseline="0">
                <a:solidFill>
                  <a:srgbClr val="FF0000"/>
                </a:solidFill>
                <a:effectLst/>
                <a:latin typeface="微软雅黑" panose="020b0503020204020204" charset="-122"/>
                <a:ea typeface="微软雅黑"/>
                <a:cs typeface="Arial" pitchFamily="34" charset="0"/>
              </a:rPr>
              <a:t>趋向严密、科学</a:t>
            </a:r>
            <a:r>
              <a:rPr lang="zh-CN" altLang="en-US" sz="2400" b="1" i="0" u="none" strike="noStrike" kern="1200" cap="none" spc="0" baseline="0">
                <a:solidFill>
                  <a:schemeClr val="tx1"/>
                </a:solidFill>
                <a:effectLst/>
                <a:latin typeface="微软雅黑" panose="020b0503020204020204" charset="-122"/>
                <a:ea typeface="微软雅黑"/>
                <a:cs typeface="Arial" pitchFamily="34" charset="0"/>
              </a:rPr>
              <a:t>。</a:t>
            </a:r>
            <a:endParaRPr lang="en-US" altLang="zh-CN" sz="2400" b="1" i="0" u="none" strike="noStrike" kern="1200" cap="none" spc="0" baseline="0">
              <a:solidFill>
                <a:schemeClr val="tx1"/>
              </a:solidFill>
              <a:effectLst/>
              <a:latin typeface="微软雅黑" panose="020b0503020204020204" charset="-122"/>
              <a:ea typeface="微软雅黑"/>
              <a:cs typeface="Arial" pitchFamily="34" charset="0"/>
            </a:endParaRPr>
          </a:p>
          <a:p>
            <a:pPr marL="0" indent="0">
              <a:lnSpc>
                <a:spcPct val="150000"/>
              </a:lnSpc>
              <a:spcBef>
                <a:spcPct val="0"/>
              </a:spcBef>
              <a:spcAft>
                <a:spcPct val="0"/>
              </a:spcAft>
              <a:buNone/>
            </a:pPr>
            <a:r>
              <a:rPr lang="zh-CN" altLang="en-US" sz="2400" b="1" i="0" u="none" strike="noStrike" kern="1200" cap="none" spc="0" baseline="0">
                <a:solidFill>
                  <a:schemeClr val="tx1"/>
                </a:solidFill>
                <a:effectLst/>
                <a:latin typeface="微软雅黑" panose="020b0503020204020204" charset="-122"/>
                <a:ea typeface="微软雅黑"/>
                <a:cs typeface="Arial" pitchFamily="34" charset="0"/>
              </a:rPr>
              <a:t>②选拔标准：</a:t>
            </a:r>
            <a:r>
              <a:rPr lang="zh-CN" altLang="en-US" sz="2400" b="1" i="0" u="none" strike="noStrike" kern="1200" cap="none" spc="0" baseline="0">
                <a:solidFill>
                  <a:srgbClr val="FF0000"/>
                </a:solidFill>
                <a:effectLst/>
                <a:latin typeface="微软雅黑" panose="020b0503020204020204" charset="-122"/>
                <a:ea typeface="微软雅黑"/>
                <a:cs typeface="Arial" pitchFamily="34" charset="0"/>
              </a:rPr>
              <a:t>趋向公平、公正</a:t>
            </a:r>
            <a:r>
              <a:rPr lang="zh-CN" altLang="en-US" sz="2400" b="1" i="0" u="none" strike="noStrike" kern="1200" cap="none" spc="0" baseline="0">
                <a:solidFill>
                  <a:schemeClr val="tx1"/>
                </a:solidFill>
                <a:effectLst/>
                <a:latin typeface="微软雅黑" panose="020b0503020204020204" charset="-122"/>
                <a:ea typeface="微软雅黑"/>
                <a:cs typeface="Arial" pitchFamily="34" charset="0"/>
              </a:rPr>
              <a:t>。③选官权：</a:t>
            </a:r>
            <a:r>
              <a:rPr lang="zh-CN" altLang="en-US" sz="2400" b="1" i="0" u="none" strike="noStrike" kern="1200" cap="none" spc="0" baseline="0">
                <a:solidFill>
                  <a:srgbClr val="FF0000"/>
                </a:solidFill>
                <a:effectLst/>
                <a:latin typeface="微软雅黑" panose="020b0503020204020204" charset="-122"/>
                <a:ea typeface="微软雅黑"/>
                <a:cs typeface="Arial" pitchFamily="34" charset="0"/>
              </a:rPr>
              <a:t>从地方收归中央</a:t>
            </a:r>
            <a:r>
              <a:rPr lang="zh-CN" altLang="en-US" sz="2400" b="1" i="0" u="none" strike="noStrike" kern="1200" cap="none" spc="0" baseline="0">
                <a:solidFill>
                  <a:schemeClr val="tx1"/>
                </a:solidFill>
                <a:effectLst/>
                <a:latin typeface="微软雅黑" panose="020b0503020204020204" charset="-122"/>
                <a:ea typeface="微软雅黑"/>
                <a:cs typeface="Arial" pitchFamily="34" charset="0"/>
              </a:rPr>
              <a:t>。</a:t>
            </a:r>
            <a:endParaRPr lang="en-US" altLang="zh-CN" sz="2400" b="1">
              <a:solidFill>
                <a:schemeClr val="tx1"/>
              </a:solidFill>
              <a:effectLst/>
              <a:latin typeface="微软雅黑" panose="020b0503020204020204" charset="-122"/>
              <a:ea typeface="微软雅黑"/>
              <a:cs typeface="Arial" pitchFamily="34" charset="0"/>
            </a:endParaRPr>
          </a:p>
          <a:p>
            <a:pPr marL="0" indent="0">
              <a:lnSpc>
                <a:spcPct val="150000"/>
              </a:lnSpc>
              <a:spcBef>
                <a:spcPct val="0"/>
              </a:spcBef>
              <a:spcAft>
                <a:spcPct val="0"/>
              </a:spcAft>
              <a:buNone/>
            </a:pPr>
            <a:r>
              <a:rPr kumimoji="0" lang="zh-CN" altLang="en-US" sz="2400" b="1" normalizeH="0">
                <a:ln>
                  <a:noFill/>
                </a:ln>
                <a:solidFill>
                  <a:schemeClr val="tx1"/>
                </a:solidFill>
                <a:effectLst/>
                <a:latin typeface="微软雅黑" panose="020b0503020204020204" charset="-122"/>
                <a:ea typeface="微软雅黑"/>
                <a:cs typeface="Arial" pitchFamily="34" charset="0"/>
                <a:sym typeface="黑体" panose="02010609060101010101" charset="-122"/>
              </a:rPr>
              <a:t>④选官原则：</a:t>
            </a:r>
            <a:r>
              <a:rPr kumimoji="0" lang="zh-CN" altLang="en-US" sz="2400" b="1" normalizeH="0">
                <a:ln>
                  <a:noFill/>
                </a:ln>
                <a:solidFill>
                  <a:srgbClr val="FF0000"/>
                </a:solidFill>
                <a:effectLst/>
                <a:latin typeface="微软雅黑" panose="020b0503020204020204" charset="-122"/>
                <a:ea typeface="微软雅黑"/>
                <a:cs typeface="Arial" pitchFamily="34" charset="0"/>
                <a:sym typeface="黑体" panose="02010609060101010101" charset="-122"/>
              </a:rPr>
              <a:t>逐步制度化，客观。</a:t>
            </a:r>
            <a:endParaRPr kumimoji="0" lang="zh-CN" altLang="en-US" sz="2400" b="1" i="0" u="none" strike="noStrike" cap="none" normalizeH="0" baseline="0">
              <a:ln>
                <a:noFill/>
              </a:ln>
              <a:solidFill>
                <a:srgbClr val="FF0000"/>
              </a:solidFill>
              <a:effectLst/>
              <a:latin typeface="微软雅黑" panose="020b0503020204020204" charset="-122"/>
              <a:ea typeface="微软雅黑"/>
              <a:cs typeface="Arial" pitchFamily="34" charset="0"/>
              <a:sym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 name="文本框 10"/>
          <p:cNvSpPr txBox="1"/>
          <p:nvPr>
            <p:custDataLst>
              <p:tags r:id="rId3"/>
            </p:custDataLst>
          </p:nvPr>
        </p:nvSpPr>
        <p:spPr>
          <a:xfrm>
            <a:off x="123825" y="3662680"/>
            <a:ext cx="11624945" cy="21228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5000"/>
              </a:lnSpc>
              <a:buClrTx/>
              <a:buSzTx/>
              <a:buFontTx/>
            </a:pPr>
            <a:r>
              <a:rPr lang="zh-CN" altLang="en-US" sz="2400" b="1">
                <a:solidFill>
                  <a:schemeClr val="tx1"/>
                </a:solidFill>
                <a:latin typeface="黑体" panose="02010609060101010101" charset="-122"/>
                <a:ea typeface="黑体" panose="02010609060101010101" charset="-122"/>
                <a:cs typeface="黑体" panose="02010609060101010101" charset="-122"/>
              </a:rPr>
              <a:t>2、唐代诗人刘得仁系皇亲国戚，其兄弟为达官显贵,而他“出入举场三十年,竟无所成”;唐宗室子弟李洞屡考不中,竟想去皇陵哭诉。两人的经历反映了唐代 (        ) </a:t>
            </a:r>
            <a:endParaRPr lang="zh-CN" altLang="en-US" sz="2400" b="1">
              <a:solidFill>
                <a:schemeClr val="tx1"/>
              </a:solidFill>
              <a:latin typeface="黑体" panose="02010609060101010101" charset="-122"/>
              <a:ea typeface="黑体" panose="02010609060101010101" charset="-122"/>
              <a:cs typeface="黑体" panose="02010609060101010101" charset="-122"/>
            </a:endParaRPr>
          </a:p>
          <a:p>
            <a:pPr>
              <a:lnSpc>
                <a:spcPct val="150000"/>
              </a:lnSpc>
            </a:pPr>
            <a:r>
              <a:rPr lang="en-US" altLang="zh-CN" sz="2400" b="1">
                <a:solidFill>
                  <a:schemeClr val="tx1"/>
                </a:solidFill>
                <a:latin typeface="黑体" panose="02010609060101010101" charset="-122"/>
                <a:ea typeface="黑体" panose="02010609060101010101" charset="-122"/>
                <a:cs typeface="黑体" panose="02010609060101010101" charset="-122"/>
              </a:rPr>
              <a:t>A.</a:t>
            </a:r>
            <a:r>
              <a:rPr lang="zh-CN" altLang="en-US" sz="2400" b="1">
                <a:solidFill>
                  <a:schemeClr val="tx1"/>
                </a:solidFill>
                <a:latin typeface="黑体" panose="02010609060101010101" charset="-122"/>
                <a:ea typeface="黑体" panose="02010609060101010101" charset="-122"/>
                <a:cs typeface="黑体" panose="02010609060101010101" charset="-122"/>
              </a:rPr>
              <a:t>科举考试不重考生诗才 </a:t>
            </a:r>
            <a:r>
              <a:rPr lang="en-US" altLang="zh-CN" sz="2400" b="1">
                <a:solidFill>
                  <a:schemeClr val="tx1"/>
                </a:solidFill>
                <a:latin typeface="黑体" panose="02010609060101010101" charset="-122"/>
                <a:ea typeface="黑体" panose="02010609060101010101" charset="-122"/>
                <a:cs typeface="黑体" panose="02010609060101010101" charset="-122"/>
              </a:rPr>
              <a:t>        B.</a:t>
            </a:r>
            <a:r>
              <a:rPr lang="zh-CN" altLang="en-US" sz="2400" b="1">
                <a:solidFill>
                  <a:schemeClr val="tx1"/>
                </a:solidFill>
                <a:latin typeface="黑体" panose="02010609060101010101" charset="-122"/>
                <a:ea typeface="黑体" panose="02010609060101010101" charset="-122"/>
                <a:cs typeface="黑体" panose="02010609060101010101" charset="-122"/>
              </a:rPr>
              <a:t>选官制度阻断贵族入仕</a:t>
            </a:r>
            <a:endParaRPr lang="en-US" altLang="zh-CN" sz="2400" b="1">
              <a:solidFill>
                <a:schemeClr val="tx1"/>
              </a:solidFill>
              <a:latin typeface="黑体" panose="02010609060101010101" charset="-122"/>
              <a:ea typeface="黑体" panose="02010609060101010101" charset="-122"/>
              <a:cs typeface="黑体" panose="02010609060101010101" charset="-122"/>
            </a:endParaRPr>
          </a:p>
          <a:p>
            <a:pPr>
              <a:lnSpc>
                <a:spcPct val="150000"/>
              </a:lnSpc>
            </a:pPr>
            <a:r>
              <a:rPr lang="en-US" altLang="zh-CN" sz="2400" b="1">
                <a:solidFill>
                  <a:schemeClr val="tx1"/>
                </a:solidFill>
                <a:latin typeface="黑体" panose="02010609060101010101" charset="-122"/>
                <a:ea typeface="黑体" panose="02010609060101010101" charset="-122"/>
                <a:cs typeface="黑体" panose="02010609060101010101" charset="-122"/>
              </a:rPr>
              <a:t>C.</a:t>
            </a:r>
            <a:r>
              <a:rPr lang="zh-CN" altLang="en-US" sz="2400" b="1">
                <a:solidFill>
                  <a:schemeClr val="tx1"/>
                </a:solidFill>
                <a:latin typeface="黑体" panose="02010609060101010101" charset="-122"/>
                <a:ea typeface="黑体" panose="02010609060101010101" charset="-122"/>
                <a:cs typeface="黑体" panose="02010609060101010101" charset="-122"/>
              </a:rPr>
              <a:t>中央政府剥夺宗室特权</a:t>
            </a:r>
            <a:r>
              <a:rPr lang="en-US" altLang="zh-CN" sz="2400" b="1">
                <a:solidFill>
                  <a:schemeClr val="tx1"/>
                </a:solidFill>
                <a:latin typeface="黑体" panose="02010609060101010101" charset="-122"/>
                <a:ea typeface="黑体" panose="02010609060101010101" charset="-122"/>
                <a:cs typeface="黑体" panose="02010609060101010101" charset="-122"/>
              </a:rPr>
              <a:t>         D.</a:t>
            </a:r>
            <a:r>
              <a:rPr lang="zh-CN" altLang="en-US" sz="2400" b="1">
                <a:solidFill>
                  <a:schemeClr val="tx1"/>
                </a:solidFill>
                <a:latin typeface="黑体" panose="02010609060101010101" charset="-122"/>
                <a:ea typeface="黑体" panose="02010609060101010101" charset="-122"/>
                <a:cs typeface="黑体" panose="02010609060101010101" charset="-122"/>
              </a:rPr>
              <a:t>科举取士体现公平公正</a:t>
            </a:r>
            <a:endParaRPr lang="zh-CN" altLang="en-US" sz="2400" b="1">
              <a:solidFill>
                <a:schemeClr val="tx1"/>
              </a:solidFill>
              <a:latin typeface="黑体" panose="02010609060101010101" charset="-122"/>
              <a:ea typeface="黑体" panose="02010609060101010101" charset="-122"/>
              <a:cs typeface="黑体" panose="02010609060101010101" charset="-122"/>
            </a:endParaRPr>
          </a:p>
        </p:txBody>
      </p:sp>
      <p:sp>
        <p:nvSpPr>
          <p:cNvPr id="5" name="文本框 4"/>
          <p:cNvSpPr txBox="1"/>
          <p:nvPr>
            <p:custDataLst>
              <p:tags r:id="rId4"/>
            </p:custDataLst>
          </p:nvPr>
        </p:nvSpPr>
        <p:spPr>
          <a:xfrm>
            <a:off x="124460" y="616585"/>
            <a:ext cx="1162367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5000"/>
              </a:lnSpc>
              <a:buClrTx/>
              <a:buSzTx/>
              <a:buFontTx/>
            </a:pPr>
            <a:r>
              <a:rPr lang="zh-CN" altLang="en-US" sz="2400" b="1">
                <a:solidFill>
                  <a:schemeClr val="tx1"/>
                </a:solidFill>
                <a:latin typeface="黑体" panose="02010609060101010101" charset="-122"/>
                <a:ea typeface="黑体" panose="02010609060101010101" charset="-122"/>
                <a:cs typeface="黑体" panose="02010609060101010101" charset="-122"/>
                <a:sym typeface="+mn-ea"/>
              </a:rPr>
              <a:t>1、有学者在论述中国古代某制度时说:“从理论上说，官职之门向一切有才之士敞开，但实际上却有利于那些有足够财力进行多年的学习和准备的阶层。这并不意味着,统治中国的是世袭贵族阶层,相反，是一个由学者组成的统治集团,即文人学士集团。”材料意在说明 (       ) </a:t>
            </a:r>
            <a:endParaRPr lang="zh-CN" altLang="en-US" sz="2400" b="1">
              <a:solidFill>
                <a:schemeClr val="tx1"/>
              </a:solidFill>
              <a:latin typeface="黑体" panose="02010609060101010101" charset="-122"/>
              <a:ea typeface="黑体" panose="02010609060101010101" charset="-122"/>
              <a:cs typeface="黑体" panose="02010609060101010101" charset="-122"/>
            </a:endParaRPr>
          </a:p>
          <a:p>
            <a:pPr>
              <a:lnSpc>
                <a:spcPct val="150000"/>
              </a:lnSpc>
            </a:pPr>
            <a:r>
              <a:rPr lang="en-US" altLang="zh-CN" sz="2400" b="1">
                <a:solidFill>
                  <a:schemeClr val="tx1"/>
                </a:solidFill>
                <a:latin typeface="黑体" panose="02010609060101010101" charset="-122"/>
                <a:ea typeface="黑体" panose="02010609060101010101" charset="-122"/>
                <a:cs typeface="黑体" panose="02010609060101010101" charset="-122"/>
                <a:sym typeface="+mn-ea"/>
              </a:rPr>
              <a:t>A.</a:t>
            </a:r>
            <a:r>
              <a:rPr lang="zh-CN" altLang="en-US" sz="2400" b="1">
                <a:solidFill>
                  <a:schemeClr val="tx1"/>
                </a:solidFill>
                <a:latin typeface="黑体" panose="02010609060101010101" charset="-122"/>
                <a:ea typeface="黑体" panose="02010609060101010101" charset="-122"/>
                <a:cs typeface="黑体" panose="02010609060101010101" charset="-122"/>
                <a:sym typeface="+mn-ea"/>
              </a:rPr>
              <a:t>国家人才选拔以财力作为基础</a:t>
            </a:r>
            <a:r>
              <a:rPr lang="en-US" altLang="zh-CN" sz="2400" b="1">
                <a:solidFill>
                  <a:schemeClr val="tx1"/>
                </a:solidFill>
                <a:latin typeface="黑体" panose="02010609060101010101" charset="-122"/>
                <a:ea typeface="黑体" panose="02010609060101010101" charset="-122"/>
                <a:cs typeface="黑体" panose="02010609060101010101" charset="-122"/>
                <a:sym typeface="+mn-ea"/>
              </a:rPr>
              <a:t>    B.</a:t>
            </a:r>
            <a:r>
              <a:rPr lang="zh-CN" altLang="en-US" sz="2400" b="1">
                <a:solidFill>
                  <a:schemeClr val="tx1"/>
                </a:solidFill>
                <a:latin typeface="黑体" panose="02010609060101010101" charset="-122"/>
                <a:ea typeface="黑体" panose="02010609060101010101" charset="-122"/>
                <a:cs typeface="黑体" panose="02010609060101010101" charset="-122"/>
                <a:sym typeface="+mn-ea"/>
              </a:rPr>
              <a:t>文人学士集团成为贵族阶层 </a:t>
            </a:r>
            <a:endParaRPr lang="en-US" altLang="zh-CN" sz="2400" b="1">
              <a:solidFill>
                <a:schemeClr val="tx1"/>
              </a:solidFill>
              <a:latin typeface="黑体" panose="02010609060101010101" charset="-122"/>
              <a:ea typeface="黑体" panose="02010609060101010101" charset="-122"/>
              <a:cs typeface="黑体" panose="02010609060101010101" charset="-122"/>
            </a:endParaRPr>
          </a:p>
          <a:p>
            <a:pPr>
              <a:lnSpc>
                <a:spcPct val="150000"/>
              </a:lnSpc>
            </a:pPr>
            <a:r>
              <a:rPr lang="en-US" altLang="zh-CN" sz="2400" b="1">
                <a:solidFill>
                  <a:schemeClr val="tx1"/>
                </a:solidFill>
                <a:latin typeface="黑体" panose="02010609060101010101" charset="-122"/>
                <a:ea typeface="黑体" panose="02010609060101010101" charset="-122"/>
                <a:cs typeface="黑体" panose="02010609060101010101" charset="-122"/>
                <a:sym typeface="+mn-ea"/>
              </a:rPr>
              <a:t>C.</a:t>
            </a:r>
            <a:r>
              <a:rPr lang="zh-CN" altLang="en-US" sz="2400" b="1">
                <a:solidFill>
                  <a:schemeClr val="tx1"/>
                </a:solidFill>
                <a:latin typeface="黑体" panose="02010609060101010101" charset="-122"/>
                <a:ea typeface="黑体" panose="02010609060101010101" charset="-122"/>
                <a:cs typeface="黑体" panose="02010609060101010101" charset="-122"/>
                <a:sym typeface="+mn-ea"/>
              </a:rPr>
              <a:t>世家大族垄断官场局面被改变 </a:t>
            </a:r>
            <a:r>
              <a:rPr lang="en-US" altLang="zh-CN" sz="2400" b="1">
                <a:solidFill>
                  <a:schemeClr val="tx1"/>
                </a:solidFill>
                <a:latin typeface="黑体" panose="02010609060101010101" charset="-122"/>
                <a:ea typeface="黑体" panose="02010609060101010101" charset="-122"/>
                <a:cs typeface="黑体" panose="02010609060101010101" charset="-122"/>
                <a:sym typeface="+mn-ea"/>
              </a:rPr>
              <a:t>   D.</a:t>
            </a:r>
            <a:r>
              <a:rPr lang="zh-CN" altLang="en-US" sz="2400" b="1">
                <a:solidFill>
                  <a:schemeClr val="tx1"/>
                </a:solidFill>
                <a:latin typeface="黑体" panose="02010609060101010101" charset="-122"/>
                <a:ea typeface="黑体" panose="02010609060101010101" charset="-122"/>
                <a:cs typeface="黑体" panose="02010609060101010101" charset="-122"/>
                <a:sym typeface="+mn-ea"/>
              </a:rPr>
              <a:t>中国社会已经形成重学风气</a:t>
            </a:r>
            <a:endParaRPr lang="zh-CN" altLang="en-US" sz="2400" b="1">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6" name="文本框 5"/>
          <p:cNvSpPr txBox="1"/>
          <p:nvPr>
            <p:custDataLst>
              <p:tags r:id="rId5"/>
            </p:custDataLst>
          </p:nvPr>
        </p:nvSpPr>
        <p:spPr>
          <a:xfrm>
            <a:off x="9927590" y="1983740"/>
            <a:ext cx="1423670"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800" b="1">
                <a:solidFill>
                  <a:srgbClr val="FF0000"/>
                </a:solidFill>
              </a:rPr>
              <a:t>C</a:t>
            </a:r>
            <a:endParaRPr lang="en-US" altLang="zh-CN" sz="8800" b="1">
              <a:solidFill>
                <a:srgbClr val="FF0000"/>
              </a:solidFill>
            </a:endParaRPr>
          </a:p>
        </p:txBody>
      </p:sp>
      <p:sp>
        <p:nvSpPr>
          <p:cNvPr id="7" name="文本框 6"/>
          <p:cNvSpPr txBox="1"/>
          <p:nvPr>
            <p:custDataLst>
              <p:tags r:id="rId6"/>
            </p:custDataLst>
          </p:nvPr>
        </p:nvSpPr>
        <p:spPr>
          <a:xfrm>
            <a:off x="10029190" y="4544695"/>
            <a:ext cx="1423670"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800" b="1">
                <a:solidFill>
                  <a:srgbClr val="FF0000"/>
                </a:solidFill>
              </a:rPr>
              <a:t>D</a:t>
            </a:r>
            <a:endParaRPr lang="en-US" altLang="zh-CN" sz="8800" b="1">
              <a:solidFill>
                <a:srgbClr val="FF0000"/>
              </a:solidFill>
            </a:endParaRPr>
          </a:p>
        </p:txBody>
      </p:sp>
      <p:grpSp>
        <p:nvGrpSpPr>
          <p:cNvPr id="10" name="组合 9"/>
          <p:cNvGrpSpPr/>
          <p:nvPr>
            <p:custDataLst>
              <p:tags r:id="rId7"/>
            </p:custDataLst>
          </p:nvPr>
        </p:nvGrpSpPr>
        <p:grpSpPr>
          <a:xfrm>
            <a:off x="124246" y="99507"/>
            <a:ext cx="1780279" cy="460375"/>
            <a:chOff x="3060699" y="2224725"/>
            <a:chExt cx="1780279" cy="460375"/>
          </a:xfrm>
        </p:grpSpPr>
        <p:pic>
          <p:nvPicPr>
            <p:cNvPr id="8" name="Picture 1" descr="C:\Users\BA0121\Desktop\同步 ppt设计\图标-04.png"/>
            <p:cNvPicPr>
              <a:picLocks noChangeAspect="1" noChangeArrowheads="1"/>
            </p:cNvPicPr>
            <p:nvPr>
              <p:custDataLst>
                <p:tags r:id="rId9"/>
              </p:custDataLst>
            </p:nvPr>
          </p:nvPicPr>
          <p:blipFill>
            <a:blip r:embed="rId8"/>
            <a:stretch>
              <a:fillRect/>
            </a:stretch>
          </p:blipFill>
          <p:spPr bwMode="auto">
            <a:xfrm>
              <a:off x="3060699" y="2291644"/>
              <a:ext cx="1780279" cy="372533"/>
            </a:xfrm>
            <a:prstGeom prst="rect">
              <a:avLst/>
            </a:prstGeom>
            <a:noFill/>
          </p:spPr>
        </p:pic>
        <p:sp>
          <p:nvSpPr>
            <p:cNvPr id="12" name="TextBox 11"/>
            <p:cNvSpPr txBox="1"/>
            <p:nvPr>
              <p:custDataLst>
                <p:tags r:id="rId10"/>
              </p:custDataLst>
            </p:nvPr>
          </p:nvSpPr>
          <p:spPr>
            <a:xfrm>
              <a:off x="3229438" y="2224725"/>
              <a:ext cx="1524001"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solidFill>
                  <a:latin typeface="黑体" panose="02010609060101010101" charset="-122"/>
                  <a:ea typeface="黑体" panose="02010609060101010101" charset="-122"/>
                </a:rPr>
                <a:t>针对训练</a:t>
              </a:r>
              <a:endParaRPr lang="zh-CN" altLang="en-US" sz="2400" b="1" smtClean="0">
                <a:solidFill>
                  <a:schemeClr val="bg1"/>
                </a:solidFill>
                <a:latin typeface="黑体" panose="02010609060101010101" charset="-122"/>
                <a:ea typeface="黑体" panose="02010609060101010101"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ipe(down)">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125095" y="539115"/>
            <a:ext cx="12066905" cy="3322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25000"/>
              </a:lnSpc>
            </a:pPr>
            <a:r>
              <a:rPr lang="en-US" altLang="zh-CN" sz="2800" b="1">
                <a:solidFill>
                  <a:schemeClr val="tx1"/>
                </a:solidFill>
                <a:latin typeface="黑体" panose="02010609060101010101" charset="-122"/>
                <a:ea typeface="黑体" panose="02010609060101010101" charset="-122"/>
                <a:cs typeface="黑体" panose="02010609060101010101" charset="-122"/>
                <a:sym typeface="+mn-ea"/>
              </a:rPr>
              <a:t>3</a:t>
            </a:r>
            <a:r>
              <a:rPr lang="zh-CN" altLang="en-US" sz="2800" b="1">
                <a:solidFill>
                  <a:schemeClr val="tx1"/>
                </a:solidFill>
                <a:latin typeface="黑体" panose="02010609060101010101" charset="-122"/>
                <a:ea typeface="黑体" panose="02010609060101010101" charset="-122"/>
                <a:cs typeface="黑体" panose="02010609060101010101" charset="-122"/>
                <a:sym typeface="+mn-ea"/>
              </a:rPr>
              <a:t>、有学者写道：“皇权始终依托于当时最有势力的集团或阶层,总是要依靠他们来进行统治,让他们担任宰相和高官；皇帝总是要和当时最有势力、最有影响的贵族集团或豪强大族联姻,以加强皇权和他们的联系。”与材料所述现象相伴随的制度是(　　)</a:t>
            </a:r>
            <a:endParaRPr lang="zh-CN" altLang="en-US" sz="2800" b="1">
              <a:solidFill>
                <a:schemeClr val="tx1"/>
              </a:solidFill>
              <a:latin typeface="黑体" panose="02010609060101010101" charset="-122"/>
              <a:ea typeface="黑体" panose="02010609060101010101" charset="-122"/>
              <a:cs typeface="黑体" panose="02010609060101010101" charset="-122"/>
            </a:endParaRPr>
          </a:p>
          <a:p>
            <a:pPr fontAlgn="auto">
              <a:lnSpc>
                <a:spcPct val="125000"/>
              </a:lnSpc>
            </a:pPr>
            <a:r>
              <a:rPr lang="zh-CN" altLang="en-US" sz="2800" b="1">
                <a:solidFill>
                  <a:schemeClr val="tx1"/>
                </a:solidFill>
                <a:latin typeface="黑体" panose="02010609060101010101" charset="-122"/>
                <a:ea typeface="黑体" panose="02010609060101010101" charset="-122"/>
                <a:cs typeface="黑体" panose="02010609060101010101" charset="-122"/>
                <a:sym typeface="+mn-ea"/>
              </a:rPr>
              <a:t>  A．分封制	          </a:t>
            </a:r>
            <a:r>
              <a:rPr lang="en-US" altLang="zh-CN" sz="2800" b="1">
                <a:solidFill>
                  <a:schemeClr val="tx1"/>
                </a:solidFill>
                <a:latin typeface="黑体" panose="02010609060101010101" charset="-122"/>
                <a:ea typeface="黑体" panose="02010609060101010101" charset="-122"/>
                <a:cs typeface="黑体" panose="02010609060101010101" charset="-122"/>
                <a:sym typeface="+mn-ea"/>
              </a:rPr>
              <a:t>      </a:t>
            </a:r>
            <a:r>
              <a:rPr lang="zh-CN" altLang="en-US" sz="2800" b="1">
                <a:solidFill>
                  <a:schemeClr val="tx1"/>
                </a:solidFill>
                <a:latin typeface="黑体" panose="02010609060101010101" charset="-122"/>
                <a:ea typeface="黑体" panose="02010609060101010101" charset="-122"/>
                <a:cs typeface="黑体" panose="02010609060101010101" charset="-122"/>
                <a:sym typeface="+mn-ea"/>
              </a:rPr>
              <a:t>  B．九品中正制</a:t>
            </a:r>
            <a:endParaRPr lang="zh-CN" altLang="en-US" sz="2800" b="1">
              <a:solidFill>
                <a:schemeClr val="tx1"/>
              </a:solidFill>
              <a:latin typeface="黑体" panose="02010609060101010101" charset="-122"/>
              <a:ea typeface="黑体" panose="02010609060101010101" charset="-122"/>
              <a:cs typeface="黑体" panose="02010609060101010101" charset="-122"/>
            </a:endParaRPr>
          </a:p>
          <a:p>
            <a:pPr fontAlgn="auto">
              <a:lnSpc>
                <a:spcPct val="125000"/>
              </a:lnSpc>
            </a:pPr>
            <a:r>
              <a:rPr lang="zh-CN" altLang="en-US" sz="2800" b="1">
                <a:solidFill>
                  <a:schemeClr val="tx1"/>
                </a:solidFill>
                <a:latin typeface="黑体" panose="02010609060101010101" charset="-122"/>
                <a:ea typeface="黑体" panose="02010609060101010101" charset="-122"/>
                <a:cs typeface="黑体" panose="02010609060101010101" charset="-122"/>
                <a:sym typeface="+mn-ea"/>
              </a:rPr>
              <a:t>  C．三省六部制	            </a:t>
            </a:r>
            <a:r>
              <a:rPr lang="en-US" altLang="zh-CN" sz="2800" b="1">
                <a:solidFill>
                  <a:schemeClr val="tx1"/>
                </a:solidFill>
                <a:latin typeface="黑体" panose="02010609060101010101" charset="-122"/>
                <a:ea typeface="黑体" panose="02010609060101010101" charset="-122"/>
                <a:cs typeface="黑体" panose="02010609060101010101" charset="-122"/>
                <a:sym typeface="+mn-ea"/>
              </a:rPr>
              <a:t>      </a:t>
            </a:r>
            <a:r>
              <a:rPr lang="zh-CN" altLang="en-US" sz="2800" b="1">
                <a:solidFill>
                  <a:schemeClr val="tx1"/>
                </a:solidFill>
                <a:latin typeface="黑体" panose="02010609060101010101" charset="-122"/>
                <a:ea typeface="黑体" panose="02010609060101010101" charset="-122"/>
                <a:cs typeface="黑体" panose="02010609060101010101" charset="-122"/>
                <a:sym typeface="+mn-ea"/>
              </a:rPr>
              <a:t>D．藩镇制</a:t>
            </a:r>
            <a:endParaRPr lang="zh-CN" altLang="en-US" sz="2800" b="1">
              <a:solidFill>
                <a:schemeClr val="tx1"/>
              </a:solidFill>
              <a:latin typeface="黑体" panose="02010609060101010101" charset="-122"/>
              <a:ea typeface="黑体" panose="02010609060101010101" charset="-122"/>
              <a:cs typeface="黑体" panose="02010609060101010101" charset="-122"/>
              <a:sym typeface="+mn-ea"/>
            </a:endParaRPr>
          </a:p>
        </p:txBody>
      </p:sp>
      <p:sp>
        <p:nvSpPr>
          <p:cNvPr id="5" name="文本框 4"/>
          <p:cNvSpPr txBox="1"/>
          <p:nvPr>
            <p:custDataLst>
              <p:tags r:id="rId4"/>
            </p:custDataLst>
          </p:nvPr>
        </p:nvSpPr>
        <p:spPr>
          <a:xfrm>
            <a:off x="635" y="3788410"/>
            <a:ext cx="11973560" cy="233045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0" fontAlgn="base" hangingPunct="0">
              <a:lnSpc>
                <a:spcPct val="130000"/>
              </a:lnSpc>
              <a:buClrTx/>
              <a:buSzTx/>
              <a:buFont typeface="Arial" pitchFamily="34" charset="0"/>
              <a:defRPr/>
            </a:pPr>
            <a:r>
              <a:rPr lang="en-US" altLang="zh-CN" sz="2800" b="1" spc="200" noProof="0">
                <a:solidFill>
                  <a:schemeClr val="tx1"/>
                </a:solidFill>
                <a:latin typeface="黑体" panose="02010609060101010101" charset="-122"/>
                <a:ea typeface="黑体" panose="02010609060101010101" charset="-122"/>
                <a:cs typeface="黑体" panose="02010609060101010101" charset="-122"/>
              </a:rPr>
              <a:t>4</a:t>
            </a:r>
            <a:r>
              <a:rPr lang="zh-CN" altLang="en-US" sz="2800" b="1" spc="200" noProof="0">
                <a:solidFill>
                  <a:schemeClr val="tx1"/>
                </a:solidFill>
                <a:latin typeface="黑体" panose="02010609060101010101" charset="-122"/>
                <a:ea typeface="黑体" panose="02010609060101010101" charset="-122"/>
                <a:cs typeface="黑体" panose="02010609060101010101" charset="-122"/>
              </a:rPr>
              <a:t>、两汉实行州都推荐、朝廷考试任用的察举制；经魏晋九品中正制，至隋唐演变为自由投考、差额录用的科举制。科举制更有利于（</a:t>
            </a:r>
            <a:r>
              <a:rPr lang="en-US" altLang="zh-CN" sz="2800" b="1" spc="200" noProof="0">
                <a:solidFill>
                  <a:schemeClr val="tx1"/>
                </a:solidFill>
                <a:latin typeface="黑体" panose="02010609060101010101" charset="-122"/>
                <a:ea typeface="黑体" panose="02010609060101010101" charset="-122"/>
                <a:cs typeface="黑体" panose="02010609060101010101" charset="-122"/>
              </a:rPr>
              <a:t>  </a:t>
            </a:r>
            <a:r>
              <a:rPr lang="zh-CN" altLang="en-US" sz="2800" b="1" spc="200" noProof="0">
                <a:solidFill>
                  <a:schemeClr val="tx1"/>
                </a:solidFill>
                <a:latin typeface="黑体" panose="02010609060101010101" charset="-122"/>
                <a:ea typeface="黑体" panose="02010609060101010101" charset="-122"/>
                <a:cs typeface="黑体" panose="02010609060101010101" charset="-122"/>
              </a:rPr>
              <a:t>）</a:t>
            </a:r>
            <a:endParaRPr lang="zh-CN" altLang="en-US" sz="2800" b="1" spc="200" noProof="0">
              <a:solidFill>
                <a:schemeClr val="tx1"/>
              </a:solidFill>
              <a:latin typeface="黑体" panose="02010609060101010101" charset="-122"/>
              <a:ea typeface="黑体" panose="02010609060101010101" charset="-122"/>
              <a:cs typeface="黑体" panose="02010609060101010101" charset="-122"/>
            </a:endParaRPr>
          </a:p>
          <a:p>
            <a:pPr algn="just" eaLnBrk="0" fontAlgn="base" hangingPunct="0">
              <a:lnSpc>
                <a:spcPct val="130000"/>
              </a:lnSpc>
              <a:buClrTx/>
              <a:buSzTx/>
              <a:buFont typeface="Arial" pitchFamily="34" charset="0"/>
              <a:defRPr/>
            </a:pPr>
            <a:r>
              <a:rPr lang="en-US" altLang="zh-CN" sz="2800" b="1" spc="200" noProof="0">
                <a:solidFill>
                  <a:schemeClr val="tx1"/>
                </a:solidFill>
                <a:latin typeface="黑体" panose="02010609060101010101" charset="-122"/>
                <a:ea typeface="黑体" panose="02010609060101010101" charset="-122"/>
                <a:cs typeface="黑体" panose="02010609060101010101" charset="-122"/>
              </a:rPr>
              <a:t> </a:t>
            </a:r>
            <a:r>
              <a:rPr lang="zh-CN" altLang="en-US" sz="2800" b="1" spc="200" noProof="0">
                <a:solidFill>
                  <a:schemeClr val="tx1"/>
                </a:solidFill>
                <a:latin typeface="黑体" panose="02010609060101010101" charset="-122"/>
                <a:ea typeface="黑体" panose="02010609060101010101" charset="-122"/>
                <a:cs typeface="黑体" panose="02010609060101010101" charset="-122"/>
              </a:rPr>
              <a:t>A．提升社会文化水平	</a:t>
            </a:r>
            <a:r>
              <a:rPr lang="en-US" altLang="zh-CN" sz="2800" b="1" spc="200" noProof="0">
                <a:solidFill>
                  <a:schemeClr val="tx1"/>
                </a:solidFill>
                <a:latin typeface="黑体" panose="02010609060101010101" charset="-122"/>
                <a:ea typeface="黑体" panose="02010609060101010101" charset="-122"/>
                <a:cs typeface="黑体" panose="02010609060101010101" charset="-122"/>
              </a:rPr>
              <a:t>       </a:t>
            </a:r>
            <a:r>
              <a:rPr lang="zh-CN" altLang="en-US" sz="2800" b="1" spc="200" noProof="0">
                <a:solidFill>
                  <a:schemeClr val="tx1"/>
                </a:solidFill>
                <a:latin typeface="黑体" panose="02010609060101010101" charset="-122"/>
                <a:ea typeface="黑体" panose="02010609060101010101" charset="-122"/>
                <a:cs typeface="黑体" panose="02010609060101010101" charset="-122"/>
              </a:rPr>
              <a:t>B．排除世家子弟入仕</a:t>
            </a:r>
            <a:endParaRPr lang="zh-CN" altLang="en-US" sz="2800" b="1" spc="200" noProof="0">
              <a:solidFill>
                <a:schemeClr val="tx1"/>
              </a:solidFill>
              <a:latin typeface="黑体" panose="02010609060101010101" charset="-122"/>
              <a:ea typeface="黑体" panose="02010609060101010101" charset="-122"/>
              <a:cs typeface="黑体" panose="02010609060101010101" charset="-122"/>
            </a:endParaRPr>
          </a:p>
          <a:p>
            <a:pPr algn="just" eaLnBrk="0" fontAlgn="base" hangingPunct="0">
              <a:lnSpc>
                <a:spcPct val="130000"/>
              </a:lnSpc>
              <a:buClrTx/>
              <a:buSzTx/>
              <a:buFont typeface="Arial" pitchFamily="34" charset="0"/>
              <a:defRPr/>
            </a:pPr>
            <a:r>
              <a:rPr lang="en-US" altLang="zh-CN" sz="2800" b="1" spc="200" noProof="0">
                <a:solidFill>
                  <a:schemeClr val="tx1"/>
                </a:solidFill>
                <a:latin typeface="黑体" panose="02010609060101010101" charset="-122"/>
                <a:ea typeface="黑体" panose="02010609060101010101" charset="-122"/>
                <a:cs typeface="黑体" panose="02010609060101010101" charset="-122"/>
              </a:rPr>
              <a:t> </a:t>
            </a:r>
            <a:r>
              <a:rPr lang="zh-CN" altLang="en-US" sz="2800" b="1" spc="200" noProof="0">
                <a:solidFill>
                  <a:schemeClr val="tx1"/>
                </a:solidFill>
                <a:latin typeface="黑体" panose="02010609060101010101" charset="-122"/>
                <a:ea typeface="黑体" panose="02010609060101010101" charset="-122"/>
                <a:cs typeface="黑体" panose="02010609060101010101" charset="-122"/>
              </a:rPr>
              <a:t>C．选拔最优秀的官吏	</a:t>
            </a:r>
            <a:r>
              <a:rPr lang="en-US" altLang="zh-CN" sz="2800" b="1" spc="200" noProof="0">
                <a:solidFill>
                  <a:schemeClr val="tx1"/>
                </a:solidFill>
                <a:latin typeface="黑体" panose="02010609060101010101" charset="-122"/>
                <a:ea typeface="黑体" panose="02010609060101010101" charset="-122"/>
                <a:cs typeface="黑体" panose="02010609060101010101" charset="-122"/>
              </a:rPr>
              <a:t>       </a:t>
            </a:r>
            <a:r>
              <a:rPr lang="zh-CN" altLang="en-US" sz="2800" b="1" spc="200" noProof="0">
                <a:solidFill>
                  <a:schemeClr val="tx1"/>
                </a:solidFill>
                <a:latin typeface="黑体" panose="02010609060101010101" charset="-122"/>
                <a:ea typeface="黑体" panose="02010609060101010101" charset="-122"/>
                <a:cs typeface="黑体" panose="02010609060101010101" charset="-122"/>
              </a:rPr>
              <a:t>D．鉴别官员道德水平</a:t>
            </a:r>
            <a:endParaRPr lang="zh-CN" altLang="en-US" sz="2800" b="1" spc="200" noProof="0">
              <a:solidFill>
                <a:schemeClr val="tx1"/>
              </a:solidFill>
              <a:latin typeface="黑体" panose="02010609060101010101" charset="-122"/>
              <a:ea typeface="黑体" panose="02010609060101010101" charset="-122"/>
              <a:cs typeface="黑体" panose="02010609060101010101" charset="-122"/>
            </a:endParaRPr>
          </a:p>
        </p:txBody>
      </p:sp>
      <p:sp>
        <p:nvSpPr>
          <p:cNvPr id="6" name="文本框 5"/>
          <p:cNvSpPr txBox="1"/>
          <p:nvPr>
            <p:custDataLst>
              <p:tags r:id="rId5"/>
            </p:custDataLst>
          </p:nvPr>
        </p:nvSpPr>
        <p:spPr>
          <a:xfrm>
            <a:off x="9819005" y="1837055"/>
            <a:ext cx="1423670"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800" b="1">
                <a:solidFill>
                  <a:srgbClr val="FF0000"/>
                </a:solidFill>
              </a:rPr>
              <a:t>B</a:t>
            </a:r>
            <a:endParaRPr lang="en-US" altLang="zh-CN" sz="8800" b="1">
              <a:solidFill>
                <a:srgbClr val="FF0000"/>
              </a:solidFill>
            </a:endParaRPr>
          </a:p>
        </p:txBody>
      </p:sp>
      <p:sp>
        <p:nvSpPr>
          <p:cNvPr id="3" name="文本框 2"/>
          <p:cNvSpPr txBox="1"/>
          <p:nvPr>
            <p:custDataLst>
              <p:tags r:id="rId6"/>
            </p:custDataLst>
          </p:nvPr>
        </p:nvSpPr>
        <p:spPr>
          <a:xfrm>
            <a:off x="10156190" y="4803140"/>
            <a:ext cx="1423670"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800" b="1">
                <a:solidFill>
                  <a:srgbClr val="FF0000"/>
                </a:solidFill>
              </a:rPr>
              <a:t>A</a:t>
            </a:r>
            <a:endParaRPr lang="en-US" altLang="zh-CN" sz="8800" b="1">
              <a:solidFill>
                <a:srgbClr val="FF0000"/>
              </a:solidFill>
            </a:endParaRPr>
          </a:p>
        </p:txBody>
      </p:sp>
      <p:grpSp>
        <p:nvGrpSpPr>
          <p:cNvPr id="10" name="组合 9"/>
          <p:cNvGrpSpPr/>
          <p:nvPr>
            <p:custDataLst>
              <p:tags r:id="rId7"/>
            </p:custDataLst>
          </p:nvPr>
        </p:nvGrpSpPr>
        <p:grpSpPr>
          <a:xfrm>
            <a:off x="124246" y="99507"/>
            <a:ext cx="1780279" cy="460375"/>
            <a:chOff x="3060699" y="2224725"/>
            <a:chExt cx="1780279" cy="460375"/>
          </a:xfrm>
        </p:grpSpPr>
        <p:pic>
          <p:nvPicPr>
            <p:cNvPr id="11" name="Picture 1" descr="C:\Users\BA0121\Desktop\同步 ppt设计\图标-04.png"/>
            <p:cNvPicPr>
              <a:picLocks noChangeAspect="1" noChangeArrowheads="1"/>
            </p:cNvPicPr>
            <p:nvPr>
              <p:custDataLst>
                <p:tags r:id="rId9"/>
              </p:custDataLst>
            </p:nvPr>
          </p:nvPicPr>
          <p:blipFill>
            <a:blip r:embed="rId8"/>
            <a:stretch>
              <a:fillRect/>
            </a:stretch>
          </p:blipFill>
          <p:spPr bwMode="auto">
            <a:xfrm>
              <a:off x="3060699" y="2291644"/>
              <a:ext cx="1780279" cy="372533"/>
            </a:xfrm>
            <a:prstGeom prst="rect">
              <a:avLst/>
            </a:prstGeom>
            <a:noFill/>
          </p:spPr>
        </p:pic>
        <p:sp>
          <p:nvSpPr>
            <p:cNvPr id="12" name="TextBox 11"/>
            <p:cNvSpPr txBox="1"/>
            <p:nvPr>
              <p:custDataLst>
                <p:tags r:id="rId10"/>
              </p:custDataLst>
            </p:nvPr>
          </p:nvSpPr>
          <p:spPr>
            <a:xfrm>
              <a:off x="3229438" y="2224725"/>
              <a:ext cx="1524001"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chemeClr val="bg1"/>
                  </a:solidFill>
                  <a:latin typeface="黑体" panose="02010609060101010101" charset="-122"/>
                  <a:ea typeface="黑体" panose="02010609060101010101" charset="-122"/>
                </a:rPr>
                <a:t>针对训练</a:t>
              </a:r>
              <a:endParaRPr lang="zh-CN" altLang="en-US" sz="2400" b="1" smtClean="0">
                <a:solidFill>
                  <a:schemeClr val="bg1"/>
                </a:solidFill>
                <a:latin typeface="黑体" panose="02010609060101010101" charset="-122"/>
                <a:ea typeface="黑体" panose="02010609060101010101"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84455" y="127635"/>
            <a:ext cx="7648575" cy="521970"/>
          </a:xfrm>
          <a:prstGeom prst="rect">
            <a:avLst/>
          </a:prstGeom>
          <a:noFill/>
          <a:extLst>
            <a:ext uri="{909E8E84-426E-40DD-AFC4-6F175D3DCCD1}">
              <a14:hiddenFill xmlns:a14="http://schemas.microsoft.com/office/drawing/2010/main">
                <a:solidFill>
                  <a:schemeClr val="bg1"/>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600"/>
              </a:spcBef>
              <a:buClrTx/>
              <a:buSzTx/>
              <a:buFontTx/>
            </a:pPr>
            <a:r>
              <a:rPr lang="zh-CN" altLang="en-US" sz="2800" b="1">
                <a:effectLst>
                  <a:outerShdw blurRad="38100" dist="25400" dir="5400000" algn="ctr" rotWithShape="0">
                    <a:srgbClr val="6E747A">
                      <a:alpha val="43000"/>
                    </a:srgbClr>
                  </a:outerShdw>
                </a:effectLst>
                <a:latin typeface="微软雅黑" panose="020b0503020204020204" charset="-122"/>
                <a:ea typeface="微软雅黑"/>
              </a:rPr>
              <a:t>  </a:t>
            </a:r>
            <a:r>
              <a:rPr lang="zh-CN" altLang="en-US" sz="2800" b="1">
                <a:effectLst/>
                <a:latin typeface="微软雅黑" panose="020b0503020204020204" charset="-122"/>
                <a:ea typeface="微软雅黑"/>
              </a:rPr>
              <a:t>二、三省六部制</a:t>
            </a:r>
            <a:r>
              <a:rPr lang="en-US" altLang="zh-CN" sz="2800" b="1">
                <a:effectLst/>
                <a:latin typeface="微软雅黑" panose="020b0503020204020204" charset="-122"/>
                <a:ea typeface="微软雅黑"/>
              </a:rPr>
              <a:t>——</a:t>
            </a:r>
            <a:r>
              <a:rPr lang="zh-CN" altLang="en-US" sz="2800" b="1">
                <a:effectLst/>
                <a:latin typeface="微软雅黑" panose="020b0503020204020204" charset="-122"/>
                <a:ea typeface="微软雅黑"/>
              </a:rPr>
              <a:t>中央行政制度</a:t>
            </a:r>
            <a:endParaRPr lang="zh-CN" altLang="en-US" sz="2800" b="1">
              <a:effectLst/>
              <a:latin typeface="微软雅黑" panose="020b0503020204020204" charset="-122"/>
              <a:ea typeface="微软雅黑"/>
            </a:endParaRPr>
          </a:p>
        </p:txBody>
      </p:sp>
      <p:sp>
        <p:nvSpPr>
          <p:cNvPr id="6" name="文本框 5"/>
          <p:cNvSpPr txBox="1"/>
          <p:nvPr>
            <p:custDataLst>
              <p:tags r:id="rId4"/>
            </p:custDataLst>
          </p:nvPr>
        </p:nvSpPr>
        <p:spPr>
          <a:xfrm>
            <a:off x="2484120" y="887730"/>
            <a:ext cx="59499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微软雅黑" panose="020b0503020204020204" charset="-122"/>
                <a:ea typeface="微软雅黑"/>
                <a:cs typeface="微软雅黑" panose="020b0503020204020204" charset="-122"/>
              </a:rPr>
              <a:t>快速阅读课文</a:t>
            </a:r>
            <a:r>
              <a:rPr lang="en-US" altLang="zh-CN" sz="2400" b="1">
                <a:latin typeface="微软雅黑" panose="020b0503020204020204" charset="-122"/>
                <a:ea typeface="微软雅黑"/>
                <a:cs typeface="微软雅黑" panose="020b0503020204020204" charset="-122"/>
              </a:rPr>
              <a:t>P41</a:t>
            </a:r>
            <a:r>
              <a:rPr lang="zh-CN" altLang="en-US" sz="2400" b="1">
                <a:latin typeface="微软雅黑" panose="020b0503020204020204" charset="-122"/>
                <a:ea typeface="微软雅黑"/>
                <a:cs typeface="微软雅黑" panose="020b0503020204020204" charset="-122"/>
              </a:rPr>
              <a:t>，思考以下问题：</a:t>
            </a:r>
            <a:endParaRPr lang="zh-CN" altLang="en-US" sz="2400" b="1">
              <a:latin typeface="微软雅黑" panose="020b0503020204020204" charset="-122"/>
              <a:ea typeface="微软雅黑"/>
              <a:cs typeface="微软雅黑" panose="020b0503020204020204" charset="-122"/>
            </a:endParaRPr>
          </a:p>
        </p:txBody>
      </p:sp>
      <p:sp>
        <p:nvSpPr>
          <p:cNvPr id="11" name="文本框 10"/>
          <p:cNvSpPr txBox="1"/>
          <p:nvPr>
            <p:custDataLst>
              <p:tags r:id="rId5"/>
            </p:custDataLst>
          </p:nvPr>
        </p:nvSpPr>
        <p:spPr>
          <a:xfrm>
            <a:off x="2484120" y="1586230"/>
            <a:ext cx="7960360"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黑体" panose="02010609060101010101" charset="-122"/>
                <a:ea typeface="黑体" panose="02010609060101010101" charset="-122"/>
              </a:rPr>
              <a:t>1</a:t>
            </a:r>
            <a:r>
              <a:rPr lang="zh-CN" altLang="en-US" sz="2800" b="1">
                <a:solidFill>
                  <a:schemeClr val="tx1"/>
                </a:solidFill>
                <a:latin typeface="黑体" panose="02010609060101010101" charset="-122"/>
                <a:ea typeface="黑体" panose="02010609060101010101" charset="-122"/>
              </a:rPr>
              <a:t>、从秦朝到魏晋南北朝，中央机构是如何发展演变的？</a:t>
            </a:r>
            <a:endParaRPr lang="zh-CN" altLang="en-US" sz="2800" b="1">
              <a:solidFill>
                <a:schemeClr val="tx1"/>
              </a:solidFill>
              <a:latin typeface="黑体" panose="02010609060101010101" charset="-122"/>
              <a:ea typeface="黑体" panose="02010609060101010101" charset="-122"/>
            </a:endParaRPr>
          </a:p>
        </p:txBody>
      </p:sp>
      <p:sp>
        <p:nvSpPr>
          <p:cNvPr id="5" name="文本框 4"/>
          <p:cNvSpPr txBox="1"/>
          <p:nvPr>
            <p:custDataLst>
              <p:tags r:id="rId6"/>
            </p:custDataLst>
          </p:nvPr>
        </p:nvSpPr>
        <p:spPr>
          <a:xfrm>
            <a:off x="2484120" y="2736850"/>
            <a:ext cx="8231505"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黑体" panose="02010609060101010101" charset="-122"/>
                <a:ea typeface="黑体" panose="02010609060101010101" charset="-122"/>
              </a:rPr>
              <a:t>2</a:t>
            </a:r>
            <a:r>
              <a:rPr lang="zh-CN" altLang="en-US" sz="2800" b="1">
                <a:solidFill>
                  <a:schemeClr val="tx1"/>
                </a:solidFill>
                <a:latin typeface="黑体" panose="02010609060101010101" charset="-122"/>
                <a:ea typeface="黑体" panose="02010609060101010101" charset="-122"/>
              </a:rPr>
              <a:t>、唐朝的三省六部是如何分工的？又是如何进行运作的？</a:t>
            </a:r>
            <a:endParaRPr lang="zh-CN" altLang="en-US" sz="2800" b="1">
              <a:solidFill>
                <a:schemeClr val="tx1"/>
              </a:solidFill>
              <a:latin typeface="黑体" panose="02010609060101010101" charset="-122"/>
              <a:ea typeface="黑体" panose="02010609060101010101" charset="-122"/>
            </a:endParaRPr>
          </a:p>
        </p:txBody>
      </p:sp>
      <p:sp>
        <p:nvSpPr>
          <p:cNvPr id="32" name="文本框 31"/>
          <p:cNvSpPr txBox="1"/>
          <p:nvPr>
            <p:custDataLst>
              <p:tags r:id="rId7"/>
            </p:custDataLst>
          </p:nvPr>
        </p:nvSpPr>
        <p:spPr>
          <a:xfrm>
            <a:off x="2569355" y="4110796"/>
            <a:ext cx="575232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latin typeface="黑体" panose="02010609060101010101" charset="-122"/>
                <a:ea typeface="黑体" panose="02010609060101010101" charset="-122"/>
              </a:rPr>
              <a:t>3</a:t>
            </a:r>
            <a:r>
              <a:rPr lang="zh-CN" altLang="en-US" sz="2800" b="1">
                <a:solidFill>
                  <a:schemeClr val="tx1"/>
                </a:solidFill>
                <a:latin typeface="黑体" panose="02010609060101010101" charset="-122"/>
                <a:ea typeface="黑体" panose="02010609060101010101" charset="-122"/>
              </a:rPr>
              <a:t>、三省六部制有什么特点和意义？</a:t>
            </a:r>
            <a:endParaRPr lang="zh-CN" altLang="en-US" sz="2800" b="1">
              <a:solidFill>
                <a:schemeClr val="tx1"/>
              </a:solidFill>
              <a:latin typeface="黑体" panose="02010609060101010101" charset="-122"/>
              <a:ea typeface="黑体" panose="02010609060101010101" charset="-122"/>
            </a:endParaRPr>
          </a:p>
        </p:txBody>
      </p:sp>
      <p:pic>
        <p:nvPicPr>
          <p:cNvPr id="6148" name="Picture 4"/>
          <p:cNvPicPr>
            <a:picLocks noChangeAspect="1" noChangeArrowheads="1"/>
          </p:cNvPicPr>
          <p:nvPr>
            <p:custDataLst>
              <p:tags r:id="rId9"/>
            </p:custDataLst>
          </p:nvPr>
        </p:nvPicPr>
        <p:blipFill>
          <a:blip r:embed="rId8">
            <a:extLst>
              <a:ext uri="{28A0092B-C50C-407E-A947-70E740481C1C}">
                <a14:useLocalDpi xmlns:a14="http://schemas.microsoft.com/office/drawing/2010/main" val="0"/>
              </a:ext>
            </a:extLst>
          </a:blip>
          <a:stretch>
            <a:fillRect/>
          </a:stretch>
        </p:blipFill>
        <p:spPr bwMode="auto">
          <a:xfrm>
            <a:off x="419736" y="756673"/>
            <a:ext cx="1908175"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7" name="箭头: 五边形 116"/>
          <p:cNvSpPr/>
          <p:nvPr>
            <p:custDataLst>
              <p:tags r:id="rId3"/>
            </p:custDataLst>
          </p:nvPr>
        </p:nvSpPr>
        <p:spPr>
          <a:xfrm>
            <a:off x="9353417" y="1604463"/>
            <a:ext cx="2219458" cy="1133896"/>
          </a:xfrm>
          <a:prstGeom prst="homePlat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6" name="箭头: 五边形 115"/>
          <p:cNvSpPr/>
          <p:nvPr>
            <p:custDataLst>
              <p:tags r:id="rId4"/>
            </p:custDataLst>
          </p:nvPr>
        </p:nvSpPr>
        <p:spPr>
          <a:xfrm>
            <a:off x="7105171" y="1677874"/>
            <a:ext cx="2219458" cy="1133896"/>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5" name="箭头: 五边形 114"/>
          <p:cNvSpPr/>
          <p:nvPr>
            <p:custDataLst>
              <p:tags r:id="rId5"/>
            </p:custDataLst>
          </p:nvPr>
        </p:nvSpPr>
        <p:spPr>
          <a:xfrm>
            <a:off x="4853421" y="1646288"/>
            <a:ext cx="2219458" cy="1133896"/>
          </a:xfrm>
          <a:prstGeom prst="homePlat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4" name="箭头: 五边形 113"/>
          <p:cNvSpPr/>
          <p:nvPr>
            <p:custDataLst>
              <p:tags r:id="rId6"/>
            </p:custDataLst>
          </p:nvPr>
        </p:nvSpPr>
        <p:spPr>
          <a:xfrm>
            <a:off x="2625877" y="1651413"/>
            <a:ext cx="2219458" cy="1133896"/>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0" name="箭头: 五边形 109"/>
          <p:cNvSpPr/>
          <p:nvPr>
            <p:custDataLst>
              <p:tags r:id="rId7"/>
            </p:custDataLst>
          </p:nvPr>
        </p:nvSpPr>
        <p:spPr>
          <a:xfrm>
            <a:off x="347212" y="1611560"/>
            <a:ext cx="2219458" cy="1133896"/>
          </a:xfrm>
          <a:prstGeom prst="homePlate">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solidFill>
            </a:endParaRPr>
          </a:p>
        </p:txBody>
      </p:sp>
      <p:sp>
        <p:nvSpPr>
          <p:cNvPr id="5" name="文本框 4"/>
          <p:cNvSpPr txBox="1"/>
          <p:nvPr>
            <p:custDataLst>
              <p:tags r:id="rId8"/>
            </p:custDataLst>
          </p:nvPr>
        </p:nvSpPr>
        <p:spPr>
          <a:xfrm>
            <a:off x="700287" y="1061520"/>
            <a:ext cx="6281418" cy="46935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ts val="3200"/>
              </a:lnSpc>
              <a:buSzTx/>
            </a:pPr>
            <a:r>
              <a:rPr lang="en-US" altLang="zh-CN" sz="2400" b="1">
                <a:solidFill>
                  <a:schemeClr val="tx1"/>
                </a:solidFill>
                <a:latin typeface="微软雅黑" panose="020b0503020204020204" charset="-122"/>
                <a:ea typeface="微软雅黑"/>
                <a:cs typeface="黑体" panose="02010609060101010101" charset="-122"/>
              </a:rPr>
              <a:t>1</a:t>
            </a:r>
            <a:r>
              <a:rPr lang="zh-CN" altLang="en-US" sz="2400" b="1">
                <a:solidFill>
                  <a:schemeClr val="tx1"/>
                </a:solidFill>
                <a:latin typeface="微软雅黑" panose="020b0503020204020204" charset="-122"/>
                <a:ea typeface="微软雅黑"/>
                <a:cs typeface="黑体" panose="02010609060101010101" charset="-122"/>
              </a:rPr>
              <a:t>、</a:t>
            </a:r>
            <a:endParaRPr lang="zh-CN" altLang="en-US" sz="2400" b="1">
              <a:solidFill>
                <a:schemeClr val="tx1"/>
              </a:solidFill>
              <a:latin typeface="微软雅黑" panose="020b0503020204020204" charset="-122"/>
              <a:ea typeface="微软雅黑"/>
              <a:cs typeface="黑体" panose="02010609060101010101" charset="-122"/>
            </a:endParaRPr>
          </a:p>
        </p:txBody>
      </p:sp>
      <p:sp>
        <p:nvSpPr>
          <p:cNvPr id="12" name="文本框 11"/>
          <p:cNvSpPr txBox="1"/>
          <p:nvPr>
            <p:custDataLst>
              <p:tags r:id="rId9"/>
            </p:custDataLst>
          </p:nvPr>
        </p:nvSpPr>
        <p:spPr>
          <a:xfrm>
            <a:off x="1214438" y="1069214"/>
            <a:ext cx="3119437"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solidFill>
                <a:latin typeface="微软雅黑" panose="020b0503020204020204" charset="-122"/>
                <a:ea typeface="微软雅黑"/>
                <a:cs typeface="微软雅黑" panose="020b0503020204020204" charset="-122"/>
              </a:rPr>
              <a:t>历代中枢机构的演变</a:t>
            </a:r>
            <a:endParaRPr lang="zh-CN" altLang="en-US" sz="2400" b="1">
              <a:solidFill>
                <a:schemeClr val="tx1"/>
              </a:solidFill>
              <a:latin typeface="微软雅黑" panose="020b0503020204020204" charset="-122"/>
              <a:ea typeface="微软雅黑"/>
              <a:cs typeface="微软雅黑" panose="020b0503020204020204" charset="-122"/>
            </a:endParaRPr>
          </a:p>
        </p:txBody>
      </p:sp>
      <p:grpSp>
        <p:nvGrpSpPr>
          <p:cNvPr id="17" name="组合 16"/>
          <p:cNvGrpSpPr/>
          <p:nvPr>
            <p:custDataLst>
              <p:tags r:id="rId10"/>
            </p:custDataLst>
          </p:nvPr>
        </p:nvGrpSpPr>
        <p:grpSpPr>
          <a:xfrm>
            <a:off x="9183052" y="1659390"/>
            <a:ext cx="2254250" cy="925830"/>
            <a:chOff x="15825" y="4529"/>
            <a:chExt cx="3550" cy="1458"/>
          </a:xfrm>
        </p:grpSpPr>
        <p:sp>
          <p:nvSpPr>
            <p:cNvPr id="19" name="文本框 18"/>
            <p:cNvSpPr txBox="1"/>
            <p:nvPr>
              <p:custDataLst>
                <p:tags r:id="rId11"/>
              </p:custDataLst>
            </p:nvPr>
          </p:nvSpPr>
          <p:spPr>
            <a:xfrm>
              <a:off x="16113" y="5260"/>
              <a:ext cx="3262" cy="727"/>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lang="zh-CN" altLang="en-US" sz="2400" b="1" spc="300">
                  <a:latin typeface="微软雅黑" panose="020b0503020204020204" charset="-122"/>
                  <a:ea typeface="微软雅黑"/>
                </a:rPr>
                <a:t>三省六部制</a:t>
              </a:r>
              <a:endParaRPr lang="zh-CN" altLang="en-US" sz="2400" b="1" spc="300">
                <a:latin typeface="微软雅黑" panose="020b0503020204020204" charset="-122"/>
                <a:ea typeface="微软雅黑"/>
              </a:endParaRPr>
            </a:p>
          </p:txBody>
        </p:sp>
        <p:sp>
          <p:nvSpPr>
            <p:cNvPr id="20" name="文本框 19"/>
            <p:cNvSpPr txBox="1"/>
            <p:nvPr>
              <p:custDataLst>
                <p:tags r:id="rId12"/>
              </p:custDataLst>
            </p:nvPr>
          </p:nvSpPr>
          <p:spPr>
            <a:xfrm>
              <a:off x="15825" y="4529"/>
              <a:ext cx="2791" cy="727"/>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kumimoji="1" lang="zh-CN" altLang="en-US" sz="2400">
                  <a:latin typeface="微软雅黑" panose="020b0503020204020204" charset="-122"/>
                  <a:ea typeface="微软雅黑"/>
                </a:rPr>
                <a:t>隋唐</a:t>
              </a:r>
              <a:endParaRPr kumimoji="1" lang="zh-CN" altLang="en-US" sz="2400">
                <a:latin typeface="微软雅黑" panose="020b0503020204020204" charset="-122"/>
                <a:ea typeface="微软雅黑"/>
              </a:endParaRPr>
            </a:p>
          </p:txBody>
        </p:sp>
      </p:grpSp>
      <p:grpSp>
        <p:nvGrpSpPr>
          <p:cNvPr id="21" name="组合 20"/>
          <p:cNvGrpSpPr/>
          <p:nvPr>
            <p:custDataLst>
              <p:tags r:id="rId13"/>
            </p:custDataLst>
          </p:nvPr>
        </p:nvGrpSpPr>
        <p:grpSpPr>
          <a:xfrm>
            <a:off x="7079136" y="1836050"/>
            <a:ext cx="1774190" cy="934720"/>
            <a:chOff x="11949" y="4435"/>
            <a:chExt cx="2794" cy="1472"/>
          </a:xfrm>
        </p:grpSpPr>
        <p:sp>
          <p:nvSpPr>
            <p:cNvPr id="23" name="文本框 22"/>
            <p:cNvSpPr txBox="1"/>
            <p:nvPr>
              <p:custDataLst>
                <p:tags r:id="rId14"/>
              </p:custDataLst>
            </p:nvPr>
          </p:nvSpPr>
          <p:spPr>
            <a:xfrm>
              <a:off x="11949" y="5180"/>
              <a:ext cx="2794" cy="727"/>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lang="zh-CN" altLang="en-US" sz="2400" b="1" spc="300">
                  <a:latin typeface="微软雅黑" panose="020b0503020204020204" charset="-122"/>
                  <a:ea typeface="微软雅黑"/>
                </a:rPr>
                <a:t>三省制</a:t>
              </a:r>
              <a:endParaRPr lang="zh-CN" altLang="en-US" sz="2400" b="1" spc="300">
                <a:latin typeface="微软雅黑" panose="020b0503020204020204" charset="-122"/>
                <a:ea typeface="微软雅黑"/>
              </a:endParaRPr>
            </a:p>
          </p:txBody>
        </p:sp>
        <p:sp>
          <p:nvSpPr>
            <p:cNvPr id="24" name="文本框 23"/>
            <p:cNvSpPr txBox="1"/>
            <p:nvPr>
              <p:custDataLst>
                <p:tags r:id="rId15"/>
              </p:custDataLst>
            </p:nvPr>
          </p:nvSpPr>
          <p:spPr>
            <a:xfrm>
              <a:off x="11949" y="4435"/>
              <a:ext cx="2794" cy="727"/>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kumimoji="1" lang="zh-CN" altLang="en-US" sz="2400">
                  <a:latin typeface="微软雅黑" panose="020b0503020204020204" charset="-122"/>
                  <a:ea typeface="微软雅黑"/>
                </a:rPr>
                <a:t>魏晋南北朝</a:t>
              </a:r>
              <a:endParaRPr kumimoji="1" lang="zh-CN" altLang="en-US" sz="2400">
                <a:latin typeface="微软雅黑" panose="020b0503020204020204" charset="-122"/>
                <a:ea typeface="微软雅黑"/>
              </a:endParaRPr>
            </a:p>
          </p:txBody>
        </p:sp>
      </p:grpSp>
      <p:grpSp>
        <p:nvGrpSpPr>
          <p:cNvPr id="25" name="组合 24"/>
          <p:cNvGrpSpPr/>
          <p:nvPr>
            <p:custDataLst>
              <p:tags r:id="rId16"/>
            </p:custDataLst>
          </p:nvPr>
        </p:nvGrpSpPr>
        <p:grpSpPr>
          <a:xfrm>
            <a:off x="4806511" y="1712561"/>
            <a:ext cx="1907540" cy="923290"/>
            <a:chOff x="7870" y="1966"/>
            <a:chExt cx="3004" cy="1454"/>
          </a:xfrm>
        </p:grpSpPr>
        <p:sp>
          <p:nvSpPr>
            <p:cNvPr id="27" name="文本框 26"/>
            <p:cNvSpPr txBox="1"/>
            <p:nvPr>
              <p:custDataLst>
                <p:tags r:id="rId17"/>
              </p:custDataLst>
            </p:nvPr>
          </p:nvSpPr>
          <p:spPr>
            <a:xfrm>
              <a:off x="8020" y="2693"/>
              <a:ext cx="2854" cy="727"/>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lang="zh-CN" altLang="en-US" sz="2400" b="1" spc="300">
                  <a:latin typeface="微软雅黑" panose="020b0503020204020204" charset="-122"/>
                  <a:ea typeface="微软雅黑"/>
                </a:rPr>
                <a:t>尚书台</a:t>
              </a:r>
              <a:endParaRPr lang="zh-CN" altLang="en-US" sz="2400" b="1" spc="300">
                <a:latin typeface="微软雅黑" panose="020b0503020204020204" charset="-122"/>
                <a:ea typeface="微软雅黑"/>
              </a:endParaRPr>
            </a:p>
          </p:txBody>
        </p:sp>
        <p:sp>
          <p:nvSpPr>
            <p:cNvPr id="28" name="文本框 27"/>
            <p:cNvSpPr txBox="1"/>
            <p:nvPr>
              <p:custDataLst>
                <p:tags r:id="rId18"/>
              </p:custDataLst>
            </p:nvPr>
          </p:nvSpPr>
          <p:spPr>
            <a:xfrm>
              <a:off x="7870" y="1966"/>
              <a:ext cx="2851" cy="727"/>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kumimoji="1" lang="zh-CN" altLang="en-US" sz="2400">
                  <a:latin typeface="微软雅黑" panose="020b0503020204020204" charset="-122"/>
                  <a:ea typeface="微软雅黑"/>
                </a:rPr>
                <a:t>东汉</a:t>
              </a:r>
              <a:endParaRPr kumimoji="1" lang="zh-CN" altLang="en-US" sz="2400">
                <a:latin typeface="微软雅黑" panose="020b0503020204020204" charset="-122"/>
                <a:ea typeface="微软雅黑"/>
              </a:endParaRPr>
            </a:p>
          </p:txBody>
        </p:sp>
      </p:grpSp>
      <p:grpSp>
        <p:nvGrpSpPr>
          <p:cNvPr id="29" name="组合 28"/>
          <p:cNvGrpSpPr/>
          <p:nvPr>
            <p:custDataLst>
              <p:tags r:id="rId19"/>
            </p:custDataLst>
          </p:nvPr>
        </p:nvGrpSpPr>
        <p:grpSpPr>
          <a:xfrm>
            <a:off x="2523688" y="1687965"/>
            <a:ext cx="2041525" cy="979170"/>
            <a:chOff x="3785" y="1638"/>
            <a:chExt cx="3215" cy="1542"/>
          </a:xfrm>
        </p:grpSpPr>
        <p:sp>
          <p:nvSpPr>
            <p:cNvPr id="31" name="文本框 30"/>
            <p:cNvSpPr txBox="1"/>
            <p:nvPr>
              <p:custDataLst>
                <p:tags r:id="rId20"/>
              </p:custDataLst>
            </p:nvPr>
          </p:nvSpPr>
          <p:spPr>
            <a:xfrm>
              <a:off x="3785" y="2453"/>
              <a:ext cx="3215" cy="727"/>
            </a:xfrm>
            <a:prstGeom prst="rect">
              <a:avLst/>
            </a:prstGeom>
            <a:noFill/>
          </p:spPr>
          <p:txBody>
            <a:bodyPr wrap="square"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lang="zh-CN" altLang="en-US" sz="2400" b="1" spc="300">
                  <a:latin typeface="微软雅黑" panose="020b0503020204020204" charset="-122"/>
                  <a:ea typeface="微软雅黑"/>
                </a:rPr>
                <a:t>中朝外朝制</a:t>
              </a:r>
              <a:endParaRPr lang="zh-CN" altLang="en-US" sz="2400" b="1" spc="300">
                <a:latin typeface="微软雅黑" panose="020b0503020204020204" charset="-122"/>
                <a:ea typeface="微软雅黑"/>
              </a:endParaRPr>
            </a:p>
          </p:txBody>
        </p:sp>
        <p:sp>
          <p:nvSpPr>
            <p:cNvPr id="32" name="文本框 31"/>
            <p:cNvSpPr txBox="1"/>
            <p:nvPr>
              <p:custDataLst>
                <p:tags r:id="rId21"/>
              </p:custDataLst>
            </p:nvPr>
          </p:nvSpPr>
          <p:spPr>
            <a:xfrm>
              <a:off x="4094" y="1638"/>
              <a:ext cx="2845" cy="727"/>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kumimoji="1" lang="zh-CN" altLang="en-US" sz="2400">
                  <a:latin typeface="微软雅黑" panose="020b0503020204020204" charset="-122"/>
                  <a:ea typeface="微软雅黑"/>
                </a:rPr>
                <a:t>汉武帝</a:t>
              </a:r>
              <a:endParaRPr kumimoji="1" lang="zh-CN" altLang="en-US" sz="2400">
                <a:latin typeface="微软雅黑" panose="020b0503020204020204" charset="-122"/>
                <a:ea typeface="微软雅黑"/>
              </a:endParaRPr>
            </a:p>
          </p:txBody>
        </p:sp>
      </p:grpSp>
      <p:grpSp>
        <p:nvGrpSpPr>
          <p:cNvPr id="33" name="组合 32"/>
          <p:cNvGrpSpPr/>
          <p:nvPr>
            <p:custDataLst>
              <p:tags r:id="rId22"/>
            </p:custDataLst>
          </p:nvPr>
        </p:nvGrpSpPr>
        <p:grpSpPr>
          <a:xfrm>
            <a:off x="391572" y="1577580"/>
            <a:ext cx="2143760" cy="896620"/>
            <a:chOff x="-641" y="4249"/>
            <a:chExt cx="3376" cy="1412"/>
          </a:xfrm>
        </p:grpSpPr>
        <p:sp>
          <p:nvSpPr>
            <p:cNvPr id="35" name="文本框 34"/>
            <p:cNvSpPr txBox="1"/>
            <p:nvPr>
              <p:custDataLst>
                <p:tags r:id="rId23"/>
              </p:custDataLst>
            </p:nvPr>
          </p:nvSpPr>
          <p:spPr>
            <a:xfrm>
              <a:off x="-641" y="4934"/>
              <a:ext cx="3376" cy="727"/>
            </a:xfrm>
            <a:prstGeom prst="rect">
              <a:avLst/>
            </a:prstGeom>
            <a:noFill/>
          </p:spPr>
          <p:txBody>
            <a:bodyPr wrap="square"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lang="zh-CN" altLang="en-US" sz="2400" b="1" spc="300">
                  <a:latin typeface="微软雅黑" panose="020b0503020204020204" charset="-122"/>
                  <a:ea typeface="微软雅黑"/>
                </a:rPr>
                <a:t>三公九卿制</a:t>
              </a:r>
              <a:endParaRPr lang="zh-CN" altLang="en-US" sz="2400" b="1" spc="300">
                <a:latin typeface="微软雅黑" panose="020b0503020204020204" charset="-122"/>
                <a:ea typeface="微软雅黑"/>
              </a:endParaRPr>
            </a:p>
          </p:txBody>
        </p:sp>
        <p:sp>
          <p:nvSpPr>
            <p:cNvPr id="36" name="文本框 35"/>
            <p:cNvSpPr txBox="1"/>
            <p:nvPr>
              <p:custDataLst>
                <p:tags r:id="rId24"/>
              </p:custDataLst>
            </p:nvPr>
          </p:nvSpPr>
          <p:spPr>
            <a:xfrm>
              <a:off x="-626" y="4249"/>
              <a:ext cx="3037" cy="727"/>
            </a:xfrm>
            <a:prstGeom prst="rect">
              <a:avLst/>
            </a:prstGeom>
            <a:noFill/>
          </p:spPr>
          <p:txBody>
            <a:bodyPr wrap="square" rtlCol="0">
              <a:normAutofit fontScale="9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r>
                <a:rPr kumimoji="1" lang="zh-CN" altLang="en-US" sz="2400">
                  <a:latin typeface="微软雅黑" panose="020b0503020204020204" charset="-122"/>
                  <a:ea typeface="微软雅黑"/>
                </a:rPr>
                <a:t>秦代</a:t>
              </a:r>
              <a:endParaRPr kumimoji="1" lang="zh-CN" altLang="en-US" sz="2400">
                <a:latin typeface="微软雅黑" panose="020b0503020204020204" charset="-122"/>
                <a:ea typeface="微软雅黑"/>
              </a:endParaRPr>
            </a:p>
          </p:txBody>
        </p:sp>
      </p:grpSp>
      <p:grpSp>
        <p:nvGrpSpPr>
          <p:cNvPr id="39" name="组合 106"/>
          <p:cNvGrpSpPr/>
          <p:nvPr>
            <p:custDataLst>
              <p:tags r:id="rId25"/>
            </p:custDataLst>
          </p:nvPr>
        </p:nvGrpSpPr>
        <p:grpSpPr>
          <a:xfrm>
            <a:off x="320690" y="2965133"/>
            <a:ext cx="1257300" cy="2259330"/>
            <a:chOff x="1434" y="3329"/>
            <a:chExt cx="1979" cy="3558"/>
          </a:xfrm>
          <a:solidFill>
            <a:schemeClr val="accent4">
              <a:lumMod val="20000"/>
              <a:lumOff val="80000"/>
            </a:schemeClr>
          </a:solidFill>
        </p:grpSpPr>
        <p:grpSp>
          <p:nvGrpSpPr>
            <p:cNvPr id="40" name="组合 64"/>
            <p:cNvGrpSpPr/>
            <p:nvPr>
              <p:custDataLst>
                <p:tags r:id="rId26"/>
              </p:custDataLst>
            </p:nvPr>
          </p:nvGrpSpPr>
          <p:grpSpPr>
            <a:xfrm>
              <a:off x="1561" y="4151"/>
              <a:ext cx="1695" cy="2736"/>
              <a:chOff x="-367391" y="2032042"/>
              <a:chExt cx="3652017" cy="1301386"/>
            </a:xfrm>
            <a:grpFill/>
          </p:grpSpPr>
          <p:cxnSp>
            <p:nvCxnSpPr>
              <p:cNvPr id="43" name="直接连接符 63"/>
              <p:cNvCxnSpPr/>
              <p:nvPr>
                <p:custDataLst>
                  <p:tags r:id="rId27"/>
                </p:custDataLst>
              </p:nvPr>
            </p:nvCxnSpPr>
            <p:spPr bwMode="auto">
              <a:xfrm flipH="1">
                <a:off x="1426343" y="2032042"/>
                <a:ext cx="0" cy="304800"/>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sp>
            <p:nvSpPr>
              <p:cNvPr id="44" name="圆角矩形 67"/>
              <p:cNvSpPr/>
              <p:nvPr>
                <p:custDataLst>
                  <p:tags r:id="rId28"/>
                </p:custDataLst>
              </p:nvPr>
            </p:nvSpPr>
            <p:spPr bwMode="auto">
              <a:xfrm>
                <a:off x="-367391" y="2336947"/>
                <a:ext cx="3590199" cy="351167"/>
              </a:xfrm>
              <a:prstGeom prst="roundRect">
                <a:avLst/>
              </a:prstGeom>
              <a:solidFill>
                <a:schemeClr val="accent4">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latin typeface="华文中宋" panose="02010600040101010101" charset="-122"/>
                    <a:ea typeface="华文中宋" panose="02010600040101010101" charset="-122"/>
                  </a:rPr>
                  <a:t>三公</a:t>
                </a:r>
                <a:endParaRPr lang="zh-CN" altLang="en-US" sz="2800">
                  <a:latin typeface="华文中宋" panose="02010600040101010101" charset="-122"/>
                  <a:ea typeface="华文中宋" panose="02010600040101010101" charset="-122"/>
                </a:endParaRPr>
              </a:p>
            </p:txBody>
          </p:sp>
          <p:sp>
            <p:nvSpPr>
              <p:cNvPr id="45" name="圆角矩形 67"/>
              <p:cNvSpPr/>
              <p:nvPr>
                <p:custDataLst>
                  <p:tags r:id="rId29"/>
                </p:custDataLst>
              </p:nvPr>
            </p:nvSpPr>
            <p:spPr bwMode="auto">
              <a:xfrm>
                <a:off x="-305573" y="2982261"/>
                <a:ext cx="3590199" cy="351167"/>
              </a:xfrm>
              <a:prstGeom prst="roundRect">
                <a:avLst/>
              </a:prstGeom>
              <a:solidFill>
                <a:schemeClr val="accent4">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latin typeface="华文中宋" panose="02010600040101010101" charset="-122"/>
                    <a:ea typeface="华文中宋" panose="02010600040101010101" charset="-122"/>
                  </a:rPr>
                  <a:t>九卿</a:t>
                </a:r>
                <a:endParaRPr lang="zh-CN" altLang="en-US" sz="2800">
                  <a:latin typeface="华文中宋" panose="02010600040101010101" charset="-122"/>
                  <a:ea typeface="华文中宋" panose="02010600040101010101" charset="-122"/>
                </a:endParaRPr>
              </a:p>
            </p:txBody>
          </p:sp>
        </p:grpSp>
        <p:cxnSp>
          <p:nvCxnSpPr>
            <p:cNvPr id="41" name="直接连接符 48"/>
            <p:cNvCxnSpPr/>
            <p:nvPr>
              <p:custDataLst>
                <p:tags r:id="rId30"/>
              </p:custDataLst>
            </p:nvPr>
          </p:nvCxnSpPr>
          <p:spPr bwMode="auto">
            <a:xfrm>
              <a:off x="2394" y="5530"/>
              <a:ext cx="14" cy="619"/>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sp>
          <p:nvSpPr>
            <p:cNvPr id="42" name="圆角矩形 67"/>
            <p:cNvSpPr/>
            <p:nvPr>
              <p:custDataLst>
                <p:tags r:id="rId31"/>
              </p:custDataLst>
            </p:nvPr>
          </p:nvSpPr>
          <p:spPr bwMode="auto">
            <a:xfrm>
              <a:off x="1434" y="3329"/>
              <a:ext cx="1979" cy="821"/>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solidFill>
                    <a:schemeClr val="bg1"/>
                  </a:solidFill>
                  <a:latin typeface="华文中宋" panose="02010600040101010101" charset="-122"/>
                  <a:ea typeface="华文中宋" panose="02010600040101010101" charset="-122"/>
                </a:rPr>
                <a:t>皇帝</a:t>
              </a:r>
              <a:endParaRPr lang="zh-CN" altLang="en-US" sz="2800">
                <a:solidFill>
                  <a:schemeClr val="bg1"/>
                </a:solidFill>
                <a:latin typeface="华文中宋" panose="02010600040101010101" charset="-122"/>
                <a:ea typeface="华文中宋" panose="02010600040101010101" charset="-122"/>
              </a:endParaRPr>
            </a:p>
          </p:txBody>
        </p:sp>
      </p:grpSp>
      <p:grpSp>
        <p:nvGrpSpPr>
          <p:cNvPr id="46" name="组合 140"/>
          <p:cNvGrpSpPr/>
          <p:nvPr>
            <p:custDataLst>
              <p:tags r:id="rId32"/>
            </p:custDataLst>
          </p:nvPr>
        </p:nvGrpSpPr>
        <p:grpSpPr>
          <a:xfrm>
            <a:off x="2262499" y="2960505"/>
            <a:ext cx="2116138" cy="2447925"/>
            <a:chOff x="4225" y="3198"/>
            <a:chExt cx="3352" cy="3853"/>
          </a:xfrm>
          <a:solidFill>
            <a:schemeClr val="accent4">
              <a:lumMod val="20000"/>
              <a:lumOff val="80000"/>
            </a:schemeClr>
          </a:solidFill>
        </p:grpSpPr>
        <p:grpSp>
          <p:nvGrpSpPr>
            <p:cNvPr id="47" name="组合 92"/>
            <p:cNvGrpSpPr/>
            <p:nvPr>
              <p:custDataLst>
                <p:tags r:id="rId33"/>
              </p:custDataLst>
            </p:nvPr>
          </p:nvGrpSpPr>
          <p:grpSpPr>
            <a:xfrm>
              <a:off x="4225" y="4080"/>
              <a:ext cx="2348" cy="2747"/>
              <a:chOff x="-633414" y="2032042"/>
              <a:chExt cx="4169032" cy="1444093"/>
            </a:xfrm>
            <a:grpFill/>
          </p:grpSpPr>
          <p:grpSp>
            <p:nvGrpSpPr>
              <p:cNvPr id="51" name="组合 45"/>
              <p:cNvGrpSpPr/>
              <p:nvPr>
                <p:custDataLst>
                  <p:tags r:id="rId34"/>
                </p:custDataLst>
              </p:nvPr>
            </p:nvGrpSpPr>
            <p:grpSpPr>
              <a:xfrm>
                <a:off x="-633414" y="2336800"/>
                <a:ext cx="4169032" cy="1139335"/>
                <a:chOff x="4343400" y="3334089"/>
                <a:chExt cx="4169032" cy="1255942"/>
              </a:xfrm>
              <a:grpFill/>
            </p:grpSpPr>
            <p:cxnSp>
              <p:nvCxnSpPr>
                <p:cNvPr id="53" name="直接连接符 94"/>
                <p:cNvCxnSpPr/>
                <p:nvPr>
                  <p:custDataLst>
                    <p:tags r:id="rId35"/>
                  </p:custDataLst>
                </p:nvPr>
              </p:nvCxnSpPr>
              <p:spPr bwMode="auto">
                <a:xfrm>
                  <a:off x="4343400" y="3334089"/>
                  <a:ext cx="4119563" cy="0"/>
                </a:xfrm>
                <a:prstGeom prst="line">
                  <a:avLst/>
                </a:prstGeom>
                <a:grpFill/>
                <a:ln w="44450" cap="flat" cmpd="sng" algn="ctr">
                  <a:solidFill>
                    <a:schemeClr val="accent1"/>
                  </a:solidFill>
                  <a:prstDash val="solid"/>
                  <a:miter lim="800000"/>
                </a:ln>
                <a:effectLst/>
              </p:spPr>
            </p:cxnSp>
            <p:cxnSp>
              <p:nvCxnSpPr>
                <p:cNvPr id="54" name="直接连接符 95"/>
                <p:cNvCxnSpPr/>
                <p:nvPr>
                  <p:custDataLst>
                    <p:tags r:id="rId36"/>
                  </p:custDataLst>
                </p:nvPr>
              </p:nvCxnSpPr>
              <p:spPr bwMode="auto">
                <a:xfrm flipH="1">
                  <a:off x="4343400" y="3334089"/>
                  <a:ext cx="0" cy="286996"/>
                </a:xfrm>
                <a:prstGeom prst="line">
                  <a:avLst/>
                </a:prstGeom>
                <a:grpFill/>
                <a:ln w="44450" cap="flat" cmpd="sng" algn="ctr">
                  <a:solidFill>
                    <a:schemeClr val="accent1"/>
                  </a:solidFill>
                  <a:prstDash val="solid"/>
                  <a:miter lim="800000"/>
                </a:ln>
                <a:effectLst/>
              </p:spPr>
            </p:cxnSp>
            <p:cxnSp>
              <p:nvCxnSpPr>
                <p:cNvPr id="55" name="直接连接符 96"/>
                <p:cNvCxnSpPr/>
                <p:nvPr>
                  <p:custDataLst>
                    <p:tags r:id="rId37"/>
                  </p:custDataLst>
                </p:nvPr>
              </p:nvCxnSpPr>
              <p:spPr bwMode="auto">
                <a:xfrm>
                  <a:off x="8507073" y="3334830"/>
                  <a:ext cx="5359" cy="1255201"/>
                </a:xfrm>
                <a:prstGeom prst="line">
                  <a:avLst/>
                </a:prstGeom>
                <a:grpFill/>
                <a:ln w="44450" cap="flat" cmpd="sng" algn="ctr">
                  <a:solidFill>
                    <a:schemeClr val="accent1"/>
                  </a:solidFill>
                  <a:prstDash val="solid"/>
                  <a:miter lim="800000"/>
                </a:ln>
                <a:effectLst/>
              </p:spPr>
            </p:cxnSp>
          </p:grpSp>
          <p:cxnSp>
            <p:nvCxnSpPr>
              <p:cNvPr id="52" name="直接连接符 98"/>
              <p:cNvCxnSpPr/>
              <p:nvPr>
                <p:custDataLst>
                  <p:tags r:id="rId38"/>
                </p:custDataLst>
              </p:nvPr>
            </p:nvCxnSpPr>
            <p:spPr bwMode="auto">
              <a:xfrm flipH="1">
                <a:off x="1426343" y="2032042"/>
                <a:ext cx="0" cy="304800"/>
              </a:xfrm>
              <a:prstGeom prst="line">
                <a:avLst/>
              </a:prstGeom>
              <a:grpFill/>
              <a:ln w="44450" cap="flat" cmpd="sng" algn="ctr">
                <a:solidFill>
                  <a:schemeClr val="accent1"/>
                </a:solidFill>
                <a:prstDash val="solid"/>
                <a:miter lim="800000"/>
              </a:ln>
              <a:effectLst/>
            </p:spPr>
          </p:cxnSp>
        </p:grpSp>
        <p:sp>
          <p:nvSpPr>
            <p:cNvPr id="48" name="圆角矩形 101"/>
            <p:cNvSpPr/>
            <p:nvPr>
              <p:custDataLst>
                <p:tags r:id="rId39"/>
              </p:custDataLst>
            </p:nvPr>
          </p:nvSpPr>
          <p:spPr bwMode="auto">
            <a:xfrm>
              <a:off x="4395" y="3198"/>
              <a:ext cx="1979" cy="821"/>
            </a:xfrm>
            <a:prstGeom prst="roundRect">
              <a:avLst/>
            </a:prstGeom>
            <a:solidFill>
              <a:schemeClr val="accent2"/>
            </a:solidFill>
            <a:ln w="12700" cap="flat" cmpd="sng" algn="ctr">
              <a:solidFill>
                <a:srgbClr val="6096E6">
                  <a:shade val="50000"/>
                </a:srgbClr>
              </a:solid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800">
                  <a:solidFill>
                    <a:schemeClr val="bg1"/>
                  </a:solidFill>
                  <a:latin typeface="华文中宋" panose="02010600040101010101" charset="-122"/>
                  <a:ea typeface="华文中宋" panose="02010600040101010101" charset="-122"/>
                </a:rPr>
                <a:t>皇帝</a:t>
              </a:r>
              <a:endParaRPr lang="zh-CN" altLang="en-US" sz="2800">
                <a:solidFill>
                  <a:schemeClr val="bg1"/>
                </a:solidFill>
                <a:latin typeface="华文中宋" panose="02010600040101010101" charset="-122"/>
                <a:ea typeface="华文中宋" panose="02010600040101010101" charset="-122"/>
              </a:endParaRPr>
            </a:p>
          </p:txBody>
        </p:sp>
        <p:sp>
          <p:nvSpPr>
            <p:cNvPr id="49" name="圆角矩形 67"/>
            <p:cNvSpPr/>
            <p:nvPr>
              <p:custDataLst>
                <p:tags r:id="rId40"/>
              </p:custDataLst>
            </p:nvPr>
          </p:nvSpPr>
          <p:spPr bwMode="auto">
            <a:xfrm>
              <a:off x="5902" y="5213"/>
              <a:ext cx="1675" cy="804"/>
            </a:xfrm>
            <a:prstGeom prst="roundRect">
              <a:avLst/>
            </a:prstGeom>
            <a:grp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800">
                  <a:solidFill>
                    <a:schemeClr val="tx1"/>
                  </a:solidFill>
                  <a:latin typeface="华文中宋" panose="02010600040101010101" charset="-122"/>
                  <a:ea typeface="华文中宋" panose="02010600040101010101" charset="-122"/>
                </a:rPr>
                <a:t>三公</a:t>
              </a:r>
              <a:endParaRPr lang="zh-CN" altLang="en-US" sz="2800">
                <a:solidFill>
                  <a:schemeClr val="tx1"/>
                </a:solidFill>
                <a:latin typeface="华文中宋" panose="02010600040101010101" charset="-122"/>
                <a:ea typeface="华文中宋" panose="02010600040101010101" charset="-122"/>
              </a:endParaRPr>
            </a:p>
          </p:txBody>
        </p:sp>
        <p:sp>
          <p:nvSpPr>
            <p:cNvPr id="50" name="圆角矩形 67"/>
            <p:cNvSpPr/>
            <p:nvPr>
              <p:custDataLst>
                <p:tags r:id="rId41"/>
              </p:custDataLst>
            </p:nvPr>
          </p:nvSpPr>
          <p:spPr bwMode="auto">
            <a:xfrm>
              <a:off x="5911" y="6313"/>
              <a:ext cx="1666" cy="738"/>
            </a:xfrm>
            <a:prstGeom prst="roundRect">
              <a:avLst/>
            </a:prstGeom>
            <a:grp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800">
                  <a:solidFill>
                    <a:schemeClr val="tx1"/>
                  </a:solidFill>
                  <a:latin typeface="华文中宋" panose="02010600040101010101" charset="-122"/>
                  <a:ea typeface="华文中宋" panose="02010600040101010101" charset="-122"/>
                </a:rPr>
                <a:t>九卿</a:t>
              </a:r>
              <a:endParaRPr lang="zh-CN" altLang="en-US" sz="2800">
                <a:solidFill>
                  <a:schemeClr val="tx1"/>
                </a:solidFill>
                <a:latin typeface="华文中宋" panose="02010600040101010101" charset="-122"/>
                <a:ea typeface="华文中宋" panose="02010600040101010101" charset="-122"/>
              </a:endParaRPr>
            </a:p>
          </p:txBody>
        </p:sp>
      </p:grpSp>
      <p:grpSp>
        <p:nvGrpSpPr>
          <p:cNvPr id="56" name="组合 141"/>
          <p:cNvGrpSpPr/>
          <p:nvPr>
            <p:custDataLst>
              <p:tags r:id="rId42"/>
            </p:custDataLst>
          </p:nvPr>
        </p:nvGrpSpPr>
        <p:grpSpPr>
          <a:xfrm>
            <a:off x="4410075" y="2965437"/>
            <a:ext cx="2669223" cy="1786586"/>
            <a:chOff x="8098" y="3087"/>
            <a:chExt cx="4205" cy="2813"/>
          </a:xfrm>
          <a:solidFill>
            <a:schemeClr val="accent4">
              <a:lumMod val="20000"/>
              <a:lumOff val="80000"/>
            </a:schemeClr>
          </a:solidFill>
        </p:grpSpPr>
        <p:sp>
          <p:nvSpPr>
            <p:cNvPr id="57" name="圆角矩形 111"/>
            <p:cNvSpPr/>
            <p:nvPr>
              <p:custDataLst>
                <p:tags r:id="rId43"/>
              </p:custDataLst>
            </p:nvPr>
          </p:nvSpPr>
          <p:spPr bwMode="auto">
            <a:xfrm>
              <a:off x="9208" y="3087"/>
              <a:ext cx="1979" cy="821"/>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solidFill>
                    <a:schemeClr val="bg1"/>
                  </a:solidFill>
                  <a:latin typeface="华文中宋" panose="02010600040101010101" charset="-122"/>
                  <a:ea typeface="华文中宋" panose="02010600040101010101" charset="-122"/>
                </a:rPr>
                <a:t>皇帝</a:t>
              </a:r>
              <a:endParaRPr lang="zh-CN" altLang="en-US" sz="2800">
                <a:solidFill>
                  <a:schemeClr val="bg1"/>
                </a:solidFill>
                <a:latin typeface="华文中宋" panose="02010600040101010101" charset="-122"/>
                <a:ea typeface="华文中宋" panose="02010600040101010101" charset="-122"/>
              </a:endParaRPr>
            </a:p>
          </p:txBody>
        </p:sp>
        <p:grpSp>
          <p:nvGrpSpPr>
            <p:cNvPr id="58" name="组合 113"/>
            <p:cNvGrpSpPr/>
            <p:nvPr>
              <p:custDataLst>
                <p:tags r:id="rId44"/>
              </p:custDataLst>
            </p:nvPr>
          </p:nvGrpSpPr>
          <p:grpSpPr>
            <a:xfrm>
              <a:off x="8867" y="3961"/>
              <a:ext cx="2320" cy="1135"/>
              <a:chOff x="-633414" y="2000507"/>
              <a:chExt cx="4119563" cy="596645"/>
            </a:xfrm>
            <a:grpFill/>
          </p:grpSpPr>
          <p:grpSp>
            <p:nvGrpSpPr>
              <p:cNvPr id="61" name="组合 45"/>
              <p:cNvGrpSpPr/>
              <p:nvPr>
                <p:custDataLst>
                  <p:tags r:id="rId45"/>
                </p:custDataLst>
              </p:nvPr>
            </p:nvGrpSpPr>
            <p:grpSpPr>
              <a:xfrm>
                <a:off x="-633414" y="2336802"/>
                <a:ext cx="4119563" cy="260350"/>
                <a:chOff x="4343400" y="3334091"/>
                <a:chExt cx="4119563" cy="286996"/>
              </a:xfrm>
              <a:grpFill/>
            </p:grpSpPr>
            <p:cxnSp>
              <p:nvCxnSpPr>
                <p:cNvPr id="63" name="直接连接符 115"/>
                <p:cNvCxnSpPr/>
                <p:nvPr>
                  <p:custDataLst>
                    <p:tags r:id="rId46"/>
                  </p:custDataLst>
                </p:nvPr>
              </p:nvCxnSpPr>
              <p:spPr bwMode="auto">
                <a:xfrm>
                  <a:off x="4343400" y="3334089"/>
                  <a:ext cx="4119563" cy="0"/>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cxnSp>
              <p:nvCxnSpPr>
                <p:cNvPr id="64" name="直接连接符 116"/>
                <p:cNvCxnSpPr/>
                <p:nvPr>
                  <p:custDataLst>
                    <p:tags r:id="rId47"/>
                  </p:custDataLst>
                </p:nvPr>
              </p:nvCxnSpPr>
              <p:spPr bwMode="auto">
                <a:xfrm flipH="1">
                  <a:off x="4343400" y="3334089"/>
                  <a:ext cx="0" cy="286996"/>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cxnSp>
              <p:nvCxnSpPr>
                <p:cNvPr id="65" name="直接连接符 117"/>
                <p:cNvCxnSpPr/>
                <p:nvPr>
                  <p:custDataLst>
                    <p:tags r:id="rId48"/>
                  </p:custDataLst>
                </p:nvPr>
              </p:nvCxnSpPr>
              <p:spPr bwMode="auto">
                <a:xfrm flipH="1">
                  <a:off x="8458200" y="3334089"/>
                  <a:ext cx="0" cy="286996"/>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grpSp>
          <p:cxnSp>
            <p:nvCxnSpPr>
              <p:cNvPr id="62" name="直接连接符 118"/>
              <p:cNvCxnSpPr/>
              <p:nvPr>
                <p:custDataLst>
                  <p:tags r:id="rId49"/>
                </p:custDataLst>
              </p:nvPr>
            </p:nvCxnSpPr>
            <p:spPr bwMode="auto">
              <a:xfrm flipH="1">
                <a:off x="1426343" y="2000507"/>
                <a:ext cx="0" cy="304800"/>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grpSp>
        <p:sp>
          <p:nvSpPr>
            <p:cNvPr id="59" name="圆角矩形 67"/>
            <p:cNvSpPr/>
            <p:nvPr>
              <p:custDataLst>
                <p:tags r:id="rId50"/>
              </p:custDataLst>
            </p:nvPr>
          </p:nvSpPr>
          <p:spPr bwMode="auto">
            <a:xfrm>
              <a:off x="8098" y="5095"/>
              <a:ext cx="1929" cy="805"/>
            </a:xfrm>
            <a:prstGeom prst="roundRect">
              <a:avLst/>
            </a:prstGeom>
            <a:grpFill/>
            <a:ln w="4445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400">
                  <a:latin typeface="华文中宋" panose="02010600040101010101" charset="-122"/>
                  <a:ea typeface="华文中宋" panose="02010600040101010101" charset="-122"/>
                </a:rPr>
                <a:t>尚书台</a:t>
              </a:r>
              <a:endParaRPr lang="zh-CN" altLang="en-US" sz="2400">
                <a:latin typeface="华文中宋" panose="02010600040101010101" charset="-122"/>
                <a:ea typeface="华文中宋" panose="02010600040101010101" charset="-122"/>
              </a:endParaRPr>
            </a:p>
          </p:txBody>
        </p:sp>
        <p:sp>
          <p:nvSpPr>
            <p:cNvPr id="60" name="圆角矩形 67"/>
            <p:cNvSpPr/>
            <p:nvPr>
              <p:custDataLst>
                <p:tags r:id="rId51"/>
              </p:custDataLst>
            </p:nvPr>
          </p:nvSpPr>
          <p:spPr bwMode="auto">
            <a:xfrm>
              <a:off x="10598" y="5096"/>
              <a:ext cx="1705" cy="804"/>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latin typeface="华文中宋" panose="02010600040101010101" charset="-122"/>
                  <a:ea typeface="华文中宋" panose="02010600040101010101" charset="-122"/>
                </a:rPr>
                <a:t>三公</a:t>
              </a:r>
              <a:endParaRPr lang="zh-CN" altLang="en-US" sz="2800">
                <a:latin typeface="华文中宋" panose="02010600040101010101" charset="-122"/>
                <a:ea typeface="华文中宋" panose="02010600040101010101" charset="-122"/>
              </a:endParaRPr>
            </a:p>
          </p:txBody>
        </p:sp>
      </p:grpSp>
      <p:grpSp>
        <p:nvGrpSpPr>
          <p:cNvPr id="66" name="组合 65"/>
          <p:cNvGrpSpPr/>
          <p:nvPr>
            <p:custDataLst>
              <p:tags r:id="rId52"/>
            </p:custDataLst>
          </p:nvPr>
        </p:nvGrpSpPr>
        <p:grpSpPr>
          <a:xfrm>
            <a:off x="7200265" y="2965450"/>
            <a:ext cx="1998345" cy="2755265"/>
            <a:chOff x="11339" y="4670"/>
            <a:chExt cx="3147" cy="4339"/>
          </a:xfrm>
          <a:solidFill>
            <a:schemeClr val="accent4">
              <a:lumMod val="20000"/>
              <a:lumOff val="80000"/>
            </a:schemeClr>
          </a:solidFill>
        </p:grpSpPr>
        <p:grpSp>
          <p:nvGrpSpPr>
            <p:cNvPr id="67" name="组合 187"/>
            <p:cNvGrpSpPr/>
            <p:nvPr>
              <p:custDataLst>
                <p:tags r:id="rId53"/>
              </p:custDataLst>
            </p:nvPr>
          </p:nvGrpSpPr>
          <p:grpSpPr>
            <a:xfrm>
              <a:off x="11956" y="4670"/>
              <a:ext cx="2151" cy="4279"/>
              <a:chOff x="14948" y="4671"/>
              <a:chExt cx="2323" cy="4276"/>
            </a:xfrm>
            <a:grpFill/>
          </p:grpSpPr>
          <p:sp>
            <p:nvSpPr>
              <p:cNvPr id="70" name="圆角矩形 122"/>
              <p:cNvSpPr/>
              <p:nvPr>
                <p:custDataLst>
                  <p:tags r:id="rId54"/>
                </p:custDataLst>
              </p:nvPr>
            </p:nvSpPr>
            <p:spPr bwMode="auto">
              <a:xfrm>
                <a:off x="15188" y="4671"/>
                <a:ext cx="1979" cy="821"/>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solidFill>
                      <a:schemeClr val="bg1"/>
                    </a:solidFill>
                    <a:latin typeface="华文中宋" panose="02010600040101010101" charset="-122"/>
                    <a:ea typeface="华文中宋" panose="02010600040101010101" charset="-122"/>
                  </a:rPr>
                  <a:t>皇帝</a:t>
                </a:r>
                <a:endParaRPr lang="zh-CN" altLang="en-US" sz="2800">
                  <a:solidFill>
                    <a:schemeClr val="bg1"/>
                  </a:solidFill>
                  <a:latin typeface="华文中宋" panose="02010600040101010101" charset="-122"/>
                  <a:ea typeface="华文中宋" panose="02010600040101010101" charset="-122"/>
                </a:endParaRPr>
              </a:p>
            </p:txBody>
          </p:sp>
          <p:grpSp>
            <p:nvGrpSpPr>
              <p:cNvPr id="71" name="组合 123"/>
              <p:cNvGrpSpPr/>
              <p:nvPr>
                <p:custDataLst>
                  <p:tags r:id="rId55"/>
                </p:custDataLst>
              </p:nvPr>
            </p:nvGrpSpPr>
            <p:grpSpPr>
              <a:xfrm>
                <a:off x="14948" y="5492"/>
                <a:ext cx="2323" cy="1169"/>
                <a:chOff x="146291" y="2032042"/>
                <a:chExt cx="2624835" cy="587100"/>
              </a:xfrm>
              <a:grpFill/>
            </p:grpSpPr>
            <p:grpSp>
              <p:nvGrpSpPr>
                <p:cNvPr id="73" name="组合 45"/>
                <p:cNvGrpSpPr/>
                <p:nvPr>
                  <p:custDataLst>
                    <p:tags r:id="rId56"/>
                  </p:custDataLst>
                </p:nvPr>
              </p:nvGrpSpPr>
              <p:grpSpPr>
                <a:xfrm>
                  <a:off x="146291" y="2336881"/>
                  <a:ext cx="2624835" cy="281849"/>
                  <a:chOff x="5123105" y="3334178"/>
                  <a:chExt cx="2624835" cy="310696"/>
                </a:xfrm>
                <a:grpFill/>
              </p:grpSpPr>
              <p:cxnSp>
                <p:nvCxnSpPr>
                  <p:cNvPr id="76" name="直接连接符 125"/>
                  <p:cNvCxnSpPr/>
                  <p:nvPr>
                    <p:custDataLst>
                      <p:tags r:id="rId57"/>
                    </p:custDataLst>
                  </p:nvPr>
                </p:nvCxnSpPr>
                <p:spPr>
                  <a:xfrm>
                    <a:off x="5123105" y="3334178"/>
                    <a:ext cx="2624835" cy="9958"/>
                  </a:xfrm>
                  <a:prstGeom prst="line">
                    <a:avLst/>
                  </a:prstGeom>
                  <a:grpFill/>
                  <a:ln w="44450">
                    <a:solidFill>
                      <a:schemeClr val="accent1"/>
                    </a:solidFill>
                    <a:round/>
                  </a:ln>
                </p:spPr>
              </p:cxnSp>
              <p:cxnSp>
                <p:nvCxnSpPr>
                  <p:cNvPr id="77" name="直接连接符 126"/>
                  <p:cNvCxnSpPr/>
                  <p:nvPr>
                    <p:custDataLst>
                      <p:tags r:id="rId58"/>
                    </p:custDataLst>
                  </p:nvPr>
                </p:nvCxnSpPr>
                <p:spPr bwMode="auto">
                  <a:xfrm flipH="1">
                    <a:off x="5123105" y="3357878"/>
                    <a:ext cx="0" cy="286996"/>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cxnSp>
                <p:nvCxnSpPr>
                  <p:cNvPr id="78" name="直接连接符 127"/>
                  <p:cNvCxnSpPr/>
                  <p:nvPr>
                    <p:custDataLst>
                      <p:tags r:id="rId59"/>
                    </p:custDataLst>
                  </p:nvPr>
                </p:nvCxnSpPr>
                <p:spPr bwMode="auto">
                  <a:xfrm flipH="1">
                    <a:off x="7747940" y="3347787"/>
                    <a:ext cx="0" cy="286996"/>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grpSp>
            <p:cxnSp>
              <p:nvCxnSpPr>
                <p:cNvPr id="74" name="直接连接符 128"/>
                <p:cNvCxnSpPr/>
                <p:nvPr>
                  <p:custDataLst>
                    <p:tags r:id="rId60"/>
                  </p:custDataLst>
                </p:nvPr>
              </p:nvCxnSpPr>
              <p:spPr bwMode="auto">
                <a:xfrm flipH="1">
                  <a:off x="1426343" y="2032042"/>
                  <a:ext cx="0" cy="304800"/>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cxnSp>
              <p:nvCxnSpPr>
                <p:cNvPr id="75" name="直接连接符 129"/>
                <p:cNvCxnSpPr/>
                <p:nvPr>
                  <p:custDataLst>
                    <p:tags r:id="rId61"/>
                  </p:custDataLst>
                </p:nvPr>
              </p:nvCxnSpPr>
              <p:spPr bwMode="auto">
                <a:xfrm flipH="1">
                  <a:off x="1426343" y="2314342"/>
                  <a:ext cx="0" cy="304800"/>
                </a:xfrm>
                <a:prstGeom prst="line">
                  <a:avLst/>
                </a:prstGeom>
                <a:grpFill/>
                <a:ln w="44450">
                  <a:solidFill>
                    <a:schemeClr val="accent1"/>
                  </a:solidFill>
                </a:ln>
              </p:spPr>
              <p:style>
                <a:lnRef idx="1">
                  <a:schemeClr val="dk1"/>
                </a:lnRef>
                <a:fillRef idx="0">
                  <a:schemeClr val="dk1"/>
                </a:fillRef>
                <a:effectRef idx="0">
                  <a:schemeClr val="dk1"/>
                </a:effectRef>
                <a:fontRef idx="minor">
                  <a:schemeClr val="tx1"/>
                </a:fontRef>
              </p:style>
            </p:cxnSp>
          </p:grpSp>
          <p:sp>
            <p:nvSpPr>
              <p:cNvPr id="72" name="圆角矩形 67"/>
              <p:cNvSpPr/>
              <p:nvPr>
                <p:custDataLst>
                  <p:tags r:id="rId62"/>
                </p:custDataLst>
              </p:nvPr>
            </p:nvSpPr>
            <p:spPr bwMode="auto">
              <a:xfrm>
                <a:off x="15593" y="6745"/>
                <a:ext cx="978" cy="2202"/>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400">
                    <a:latin typeface="华文中宋" panose="02010600040101010101" charset="-122"/>
                    <a:ea typeface="华文中宋" panose="02010600040101010101" charset="-122"/>
                  </a:rPr>
                  <a:t>尚</a:t>
                </a:r>
                <a:endParaRPr lang="zh-CN" altLang="en-US" sz="2400">
                  <a:latin typeface="华文中宋" panose="02010600040101010101" charset="-122"/>
                  <a:ea typeface="华文中宋" panose="02010600040101010101" charset="-122"/>
                </a:endParaRPr>
              </a:p>
              <a:p>
                <a:pPr marL="0" marR="0" lvl="0" indent="0" algn="ctr" eaLnBrk="0" hangingPunct="0"/>
                <a:r>
                  <a:rPr lang="zh-CN" altLang="en-US" sz="2400">
                    <a:latin typeface="华文中宋" panose="02010600040101010101" charset="-122"/>
                    <a:ea typeface="华文中宋" panose="02010600040101010101" charset="-122"/>
                  </a:rPr>
                  <a:t>书</a:t>
                </a:r>
                <a:endParaRPr lang="zh-CN" altLang="en-US" sz="2400">
                  <a:latin typeface="华文中宋" panose="02010600040101010101" charset="-122"/>
                  <a:ea typeface="华文中宋" panose="02010600040101010101" charset="-122"/>
                </a:endParaRPr>
              </a:p>
              <a:p>
                <a:pPr marL="0" marR="0" lvl="0" indent="0" algn="ctr" eaLnBrk="0" hangingPunct="0"/>
                <a:r>
                  <a:rPr lang="zh-CN" altLang="en-US" sz="2400">
                    <a:latin typeface="华文中宋" panose="02010600040101010101" charset="-122"/>
                    <a:ea typeface="华文中宋" panose="02010600040101010101" charset="-122"/>
                  </a:rPr>
                  <a:t>省</a:t>
                </a:r>
                <a:endParaRPr lang="zh-CN" altLang="en-US" sz="2400">
                  <a:latin typeface="华文中宋" panose="02010600040101010101" charset="-122"/>
                  <a:ea typeface="华文中宋" panose="02010600040101010101" charset="-122"/>
                </a:endParaRPr>
              </a:p>
            </p:txBody>
          </p:sp>
        </p:grpSp>
        <p:sp>
          <p:nvSpPr>
            <p:cNvPr id="68" name="圆角矩形 67"/>
            <p:cNvSpPr/>
            <p:nvPr>
              <p:custDataLst>
                <p:tags r:id="rId63"/>
              </p:custDataLst>
            </p:nvPr>
          </p:nvSpPr>
          <p:spPr bwMode="auto">
            <a:xfrm>
              <a:off x="11339" y="6773"/>
              <a:ext cx="1001" cy="2237"/>
            </a:xfrm>
            <a:prstGeom prst="roundRect">
              <a:avLst/>
            </a:prstGeom>
            <a:solidFill>
              <a:schemeClr val="accent4">
                <a:lumMod val="20000"/>
                <a:lumOff val="80000"/>
              </a:schemeClr>
            </a:solid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400">
                  <a:solidFill>
                    <a:schemeClr val="tx1"/>
                  </a:solidFill>
                  <a:latin typeface="华文中宋" panose="02010600040101010101" charset="-122"/>
                  <a:ea typeface="华文中宋" panose="02010600040101010101" charset="-122"/>
                </a:rPr>
                <a:t>中</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书</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省</a:t>
              </a:r>
              <a:endParaRPr lang="zh-CN" altLang="en-US" sz="2400">
                <a:solidFill>
                  <a:schemeClr val="tx1"/>
                </a:solidFill>
                <a:latin typeface="华文中宋" panose="02010600040101010101" charset="-122"/>
                <a:ea typeface="华文中宋" panose="02010600040101010101" charset="-122"/>
              </a:endParaRPr>
            </a:p>
          </p:txBody>
        </p:sp>
        <p:sp>
          <p:nvSpPr>
            <p:cNvPr id="69" name="圆角矩形 67"/>
            <p:cNvSpPr/>
            <p:nvPr>
              <p:custDataLst>
                <p:tags r:id="rId64"/>
              </p:custDataLst>
            </p:nvPr>
          </p:nvSpPr>
          <p:spPr bwMode="auto">
            <a:xfrm>
              <a:off x="13560" y="6773"/>
              <a:ext cx="926" cy="2204"/>
            </a:xfrm>
            <a:prstGeom prst="roundRect">
              <a:avLst/>
            </a:prstGeom>
            <a:solidFill>
              <a:schemeClr val="accent4">
                <a:lumMod val="20000"/>
                <a:lumOff val="80000"/>
              </a:schemeClr>
            </a:solid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400">
                  <a:solidFill>
                    <a:schemeClr val="tx1"/>
                  </a:solidFill>
                  <a:latin typeface="华文中宋" panose="02010600040101010101" charset="-122"/>
                  <a:ea typeface="华文中宋" panose="02010600040101010101" charset="-122"/>
                </a:rPr>
                <a:t>门</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下</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省</a:t>
              </a:r>
              <a:endParaRPr lang="zh-CN" altLang="en-US" sz="2400">
                <a:solidFill>
                  <a:schemeClr val="tx1"/>
                </a:solidFill>
                <a:latin typeface="华文中宋" panose="02010600040101010101" charset="-122"/>
                <a:ea typeface="华文中宋" panose="02010600040101010101" charset="-122"/>
              </a:endParaRPr>
            </a:p>
          </p:txBody>
        </p:sp>
      </p:grpSp>
      <p:grpSp>
        <p:nvGrpSpPr>
          <p:cNvPr id="79" name="组合 78"/>
          <p:cNvGrpSpPr/>
          <p:nvPr>
            <p:custDataLst>
              <p:tags r:id="rId65"/>
            </p:custDataLst>
          </p:nvPr>
        </p:nvGrpSpPr>
        <p:grpSpPr>
          <a:xfrm>
            <a:off x="5725928" y="2767152"/>
            <a:ext cx="6610350" cy="3827145"/>
            <a:chOff x="8894" y="4668"/>
            <a:chExt cx="10410" cy="6027"/>
          </a:xfrm>
          <a:solidFill>
            <a:schemeClr val="accent4">
              <a:lumMod val="20000"/>
              <a:lumOff val="80000"/>
            </a:schemeClr>
          </a:solidFill>
        </p:grpSpPr>
        <p:grpSp>
          <p:nvGrpSpPr>
            <p:cNvPr id="80" name="组合 45"/>
            <p:cNvGrpSpPr/>
            <p:nvPr>
              <p:custDataLst>
                <p:tags r:id="rId66"/>
              </p:custDataLst>
            </p:nvPr>
          </p:nvGrpSpPr>
          <p:grpSpPr>
            <a:xfrm>
              <a:off x="9688" y="9336"/>
              <a:ext cx="9370" cy="433"/>
              <a:chOff x="4343400" y="2295287"/>
              <a:chExt cx="4124326" cy="1325313"/>
            </a:xfrm>
            <a:grpFill/>
          </p:grpSpPr>
          <p:cxnSp>
            <p:nvCxnSpPr>
              <p:cNvPr id="102" name="直接连接符 15"/>
              <p:cNvCxnSpPr/>
              <p:nvPr>
                <p:custDataLst>
                  <p:tags r:id="rId67"/>
                </p:custDataLst>
              </p:nvPr>
            </p:nvCxnSpPr>
            <p:spPr bwMode="auto">
              <a:xfrm>
                <a:off x="7582377" y="2295287"/>
                <a:ext cx="4286" cy="1037424"/>
              </a:xfrm>
              <a:prstGeom prst="line">
                <a:avLst/>
              </a:prstGeom>
              <a:grpFill/>
              <a:ln w="57150" cap="flat" cmpd="sng" algn="ctr">
                <a:solidFill>
                  <a:srgbClr val="FFFFFF">
                    <a:lumMod val="50000"/>
                  </a:srgbClr>
                </a:solidFill>
                <a:prstDash val="solid"/>
                <a:miter lim="800000"/>
              </a:ln>
              <a:effectLst/>
            </p:spPr>
          </p:cxnSp>
          <p:cxnSp>
            <p:nvCxnSpPr>
              <p:cNvPr id="103" name="直接连接符 16"/>
              <p:cNvCxnSpPr/>
              <p:nvPr>
                <p:custDataLst>
                  <p:tags r:id="rId68"/>
                </p:custDataLst>
              </p:nvPr>
            </p:nvCxnSpPr>
            <p:spPr bwMode="auto">
              <a:xfrm>
                <a:off x="4348162" y="3333431"/>
                <a:ext cx="4119564" cy="0"/>
              </a:xfrm>
              <a:prstGeom prst="line">
                <a:avLst/>
              </a:prstGeom>
              <a:grpFill/>
              <a:ln w="44450" cap="flat" cmpd="sng" algn="ctr">
                <a:solidFill>
                  <a:schemeClr val="tx1">
                    <a:lumMod val="50000"/>
                    <a:lumOff val="50000"/>
                  </a:schemeClr>
                </a:solidFill>
                <a:prstDash val="solid"/>
                <a:miter lim="800000"/>
              </a:ln>
              <a:effectLst/>
            </p:spPr>
          </p:cxnSp>
          <p:cxnSp>
            <p:nvCxnSpPr>
              <p:cNvPr id="104" name="直接连接符 17"/>
              <p:cNvCxnSpPr/>
              <p:nvPr>
                <p:custDataLst>
                  <p:tags r:id="rId69"/>
                </p:custDataLst>
              </p:nvPr>
            </p:nvCxnSpPr>
            <p:spPr bwMode="auto">
              <a:xfrm flipH="1">
                <a:off x="4343400" y="3333431"/>
                <a:ext cx="0" cy="287169"/>
              </a:xfrm>
              <a:prstGeom prst="line">
                <a:avLst/>
              </a:prstGeom>
              <a:grpFill/>
              <a:ln w="57150" cap="flat" cmpd="sng" algn="ctr">
                <a:solidFill>
                  <a:srgbClr val="FFFFFF">
                    <a:lumMod val="50000"/>
                  </a:srgbClr>
                </a:solidFill>
                <a:prstDash val="solid"/>
                <a:miter lim="800000"/>
              </a:ln>
              <a:effectLst/>
            </p:spPr>
          </p:cxnSp>
          <p:cxnSp>
            <p:nvCxnSpPr>
              <p:cNvPr id="105" name="直接连接符 18"/>
              <p:cNvCxnSpPr/>
              <p:nvPr>
                <p:custDataLst>
                  <p:tags r:id="rId70"/>
                </p:custDataLst>
              </p:nvPr>
            </p:nvCxnSpPr>
            <p:spPr bwMode="auto">
              <a:xfrm flipH="1">
                <a:off x="8458201" y="3333431"/>
                <a:ext cx="0" cy="287169"/>
              </a:xfrm>
              <a:prstGeom prst="line">
                <a:avLst/>
              </a:prstGeom>
              <a:grpFill/>
              <a:ln w="57150" cap="flat" cmpd="sng" algn="ctr">
                <a:solidFill>
                  <a:srgbClr val="FFFFFF">
                    <a:lumMod val="50000"/>
                  </a:srgbClr>
                </a:solidFill>
                <a:prstDash val="solid"/>
                <a:miter lim="800000"/>
              </a:ln>
              <a:effectLst/>
            </p:spPr>
          </p:cxnSp>
        </p:grpSp>
        <p:grpSp>
          <p:nvGrpSpPr>
            <p:cNvPr id="81" name="组合 65"/>
            <p:cNvGrpSpPr/>
            <p:nvPr>
              <p:custDataLst>
                <p:tags r:id="rId71"/>
              </p:custDataLst>
            </p:nvPr>
          </p:nvGrpSpPr>
          <p:grpSpPr>
            <a:xfrm>
              <a:off x="8894" y="9115"/>
              <a:ext cx="10410" cy="1580"/>
              <a:chOff x="4083050" y="2524929"/>
              <a:chExt cx="4751295" cy="1299359"/>
            </a:xfrm>
            <a:grpFill/>
          </p:grpSpPr>
          <p:grpSp>
            <p:nvGrpSpPr>
              <p:cNvPr id="90" name="组合 7"/>
              <p:cNvGrpSpPr/>
              <p:nvPr>
                <p:custDataLst>
                  <p:tags r:id="rId72"/>
                </p:custDataLst>
              </p:nvPr>
            </p:nvGrpSpPr>
            <p:grpSpPr>
              <a:xfrm>
                <a:off x="4083050" y="3071934"/>
                <a:ext cx="4751295" cy="752354"/>
                <a:chOff x="76200" y="3876796"/>
                <a:chExt cx="4751295" cy="752354"/>
              </a:xfrm>
              <a:grpFill/>
            </p:grpSpPr>
            <p:sp>
              <p:nvSpPr>
                <p:cNvPr id="96" name="圆角矩形 34"/>
                <p:cNvSpPr/>
                <p:nvPr>
                  <p:custDataLst>
                    <p:tags r:id="rId73"/>
                  </p:custDataLst>
                </p:nvPr>
              </p:nvSpPr>
              <p:spPr bwMode="auto">
                <a:xfrm>
                  <a:off x="76200" y="3909579"/>
                  <a:ext cx="720725" cy="719571"/>
                </a:xfrm>
                <a:prstGeom prst="roundRect">
                  <a:avLst/>
                </a:prstGeom>
                <a:solidFill>
                  <a:schemeClr val="accent5">
                    <a:lumMod val="20000"/>
                    <a:lumOff val="80000"/>
                  </a:schemeClr>
                </a:solidFill>
                <a:ln w="12700" cap="flat" cmpd="sng" algn="ctr">
                  <a:noFill/>
                  <a:prstDash val="solid"/>
                  <a:miter lim="800000"/>
                </a:ln>
                <a:effectLst/>
              </p:spPr>
              <p:txBody>
                <a:bodyPr vertOverflow="overflow" horzOverflow="overflow" wrap="square" numCol="1" spcCol="0" rtlCol="0" fromWordArt="0" anchor="ctr" anchorCtr="0" forceAA="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spcBef>
                      <a:spcPct val="0"/>
                    </a:spcBef>
                    <a:spcAft>
                      <a:spcPct val="0"/>
                    </a:spcAft>
                  </a:pPr>
                  <a:r>
                    <a:rPr lang="zh-CN" altLang="en-US" sz="2800">
                      <a:latin typeface="华文中宋" panose="02010600040101010101" charset="-122"/>
                      <a:ea typeface="华文中宋" panose="02010600040101010101" charset="-122"/>
                      <a:sym typeface="微软雅黑" panose="020b0503020204020204" charset="-122"/>
                    </a:rPr>
                    <a:t>吏</a:t>
                  </a:r>
                  <a:endParaRPr lang="zh-CN" altLang="en-US" sz="2800">
                    <a:latin typeface="华文中宋" panose="02010600040101010101" charset="-122"/>
                    <a:ea typeface="华文中宋" panose="02010600040101010101" charset="-122"/>
                    <a:sym typeface="微软雅黑" panose="020b0503020204020204" charset="-122"/>
                  </a:endParaRPr>
                </a:p>
              </p:txBody>
            </p:sp>
            <p:sp>
              <p:nvSpPr>
                <p:cNvPr id="97" name="圆角矩形 36"/>
                <p:cNvSpPr/>
                <p:nvPr>
                  <p:custDataLst>
                    <p:tags r:id="rId74"/>
                  </p:custDataLst>
                </p:nvPr>
              </p:nvSpPr>
              <p:spPr bwMode="auto">
                <a:xfrm>
                  <a:off x="4108358" y="3888600"/>
                  <a:ext cx="719137" cy="719571"/>
                </a:xfrm>
                <a:prstGeom prst="roundRect">
                  <a:avLst/>
                </a:prstGeom>
                <a:solidFill>
                  <a:schemeClr val="accent5">
                    <a:lumMod val="20000"/>
                    <a:lumOff val="80000"/>
                  </a:schemeClr>
                </a:solidFill>
                <a:ln w="12700" cap="flat" cmpd="sng" algn="ctr">
                  <a:noFill/>
                  <a:prstDash val="solid"/>
                  <a:miter lim="800000"/>
                </a:ln>
                <a:effectLst/>
              </p:spPr>
              <p:txBody>
                <a:bodyPr vertOverflow="overflow" horzOverflow="overflow" wrap="square" numCol="1" spcCol="0" rtlCol="0" fromWordArt="0" anchor="ctr" anchorCtr="0" forceAA="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spcBef>
                      <a:spcPct val="0"/>
                    </a:spcBef>
                    <a:spcAft>
                      <a:spcPct val="0"/>
                    </a:spcAft>
                  </a:pPr>
                  <a:r>
                    <a:rPr lang="zh-CN" altLang="en-US" sz="2800">
                      <a:latin typeface="华文中宋" panose="02010600040101010101" charset="-122"/>
                      <a:ea typeface="华文中宋" panose="02010600040101010101" charset="-122"/>
                      <a:sym typeface="微软雅黑" panose="020b0503020204020204" charset="-122"/>
                    </a:rPr>
                    <a:t>工</a:t>
                  </a:r>
                  <a:endParaRPr lang="zh-CN" altLang="en-US" sz="2800">
                    <a:latin typeface="华文中宋" panose="02010600040101010101" charset="-122"/>
                    <a:ea typeface="华文中宋" panose="02010600040101010101" charset="-122"/>
                    <a:sym typeface="微软雅黑" panose="020b0503020204020204" charset="-122"/>
                  </a:endParaRPr>
                </a:p>
              </p:txBody>
            </p:sp>
            <p:sp>
              <p:nvSpPr>
                <p:cNvPr id="98" name="圆角矩形 37"/>
                <p:cNvSpPr/>
                <p:nvPr>
                  <p:custDataLst>
                    <p:tags r:id="rId75"/>
                  </p:custDataLst>
                </p:nvPr>
              </p:nvSpPr>
              <p:spPr bwMode="auto">
                <a:xfrm>
                  <a:off x="3289074" y="3876796"/>
                  <a:ext cx="719138" cy="719569"/>
                </a:xfrm>
                <a:prstGeom prst="roundRect">
                  <a:avLst/>
                </a:prstGeom>
                <a:solidFill>
                  <a:schemeClr val="accent5">
                    <a:lumMod val="20000"/>
                    <a:lumOff val="80000"/>
                  </a:schemeClr>
                </a:solidFill>
                <a:ln w="12700" cap="flat" cmpd="sng" algn="ctr">
                  <a:noFill/>
                  <a:prstDash val="solid"/>
                  <a:miter lim="800000"/>
                </a:ln>
                <a:effectLst/>
              </p:spPr>
              <p:txBody>
                <a:bodyPr vertOverflow="overflow" horzOverflow="overflow" wrap="square" numCol="1" spcCol="0" rtlCol="0" fromWordArt="0" anchor="ctr" anchorCtr="0" forceAA="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spcBef>
                      <a:spcPct val="0"/>
                    </a:spcBef>
                    <a:spcAft>
                      <a:spcPct val="0"/>
                    </a:spcAft>
                  </a:pPr>
                  <a:r>
                    <a:rPr lang="zh-CN" altLang="en-US" sz="2800">
                      <a:latin typeface="华文中宋" panose="02010600040101010101" charset="-122"/>
                      <a:ea typeface="华文中宋" panose="02010600040101010101" charset="-122"/>
                      <a:sym typeface="微软雅黑" panose="020b0503020204020204" charset="-122"/>
                    </a:rPr>
                    <a:t>刑</a:t>
                  </a:r>
                  <a:endParaRPr lang="zh-CN" altLang="en-US" sz="2800">
                    <a:latin typeface="华文中宋" panose="02010600040101010101" charset="-122"/>
                    <a:ea typeface="华文中宋" panose="02010600040101010101" charset="-122"/>
                    <a:sym typeface="微软雅黑" panose="020b0503020204020204" charset="-122"/>
                  </a:endParaRPr>
                </a:p>
              </p:txBody>
            </p:sp>
            <p:sp>
              <p:nvSpPr>
                <p:cNvPr id="99" name="圆角矩形 38"/>
                <p:cNvSpPr/>
                <p:nvPr>
                  <p:custDataLst>
                    <p:tags r:id="rId76"/>
                  </p:custDataLst>
                </p:nvPr>
              </p:nvSpPr>
              <p:spPr bwMode="auto">
                <a:xfrm>
                  <a:off x="2452688" y="3909579"/>
                  <a:ext cx="720725" cy="719571"/>
                </a:xfrm>
                <a:prstGeom prst="roundRect">
                  <a:avLst/>
                </a:prstGeom>
                <a:solidFill>
                  <a:schemeClr val="accent5">
                    <a:lumMod val="20000"/>
                    <a:lumOff val="80000"/>
                  </a:schemeClr>
                </a:solidFill>
                <a:ln w="12700" cap="flat" cmpd="sng" algn="ctr">
                  <a:noFill/>
                  <a:prstDash val="solid"/>
                  <a:miter lim="800000"/>
                </a:ln>
                <a:effectLst/>
              </p:spPr>
              <p:txBody>
                <a:bodyPr vertOverflow="overflow" horzOverflow="overflow" wrap="square" numCol="1" spcCol="0" rtlCol="0" fromWordArt="0" anchor="ctr" anchorCtr="0" forceAA="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spcBef>
                      <a:spcPct val="0"/>
                    </a:spcBef>
                    <a:spcAft>
                      <a:spcPct val="0"/>
                    </a:spcAft>
                  </a:pPr>
                  <a:r>
                    <a:rPr lang="zh-CN" altLang="en-US" sz="2800">
                      <a:latin typeface="华文中宋" panose="02010600040101010101" charset="-122"/>
                      <a:ea typeface="华文中宋" panose="02010600040101010101" charset="-122"/>
                      <a:sym typeface="微软雅黑" panose="020b0503020204020204" charset="-122"/>
                    </a:rPr>
                    <a:t>兵</a:t>
                  </a:r>
                  <a:endParaRPr lang="zh-CN" altLang="en-US" sz="2800">
                    <a:latin typeface="华文中宋" panose="02010600040101010101" charset="-122"/>
                    <a:ea typeface="华文中宋" panose="02010600040101010101" charset="-122"/>
                    <a:sym typeface="微软雅黑" panose="020b0503020204020204" charset="-122"/>
                  </a:endParaRPr>
                </a:p>
              </p:txBody>
            </p:sp>
            <p:sp>
              <p:nvSpPr>
                <p:cNvPr id="100" name="圆角矩形 39"/>
                <p:cNvSpPr/>
                <p:nvPr>
                  <p:custDataLst>
                    <p:tags r:id="rId77"/>
                  </p:custDataLst>
                </p:nvPr>
              </p:nvSpPr>
              <p:spPr bwMode="auto">
                <a:xfrm>
                  <a:off x="1660525" y="3909579"/>
                  <a:ext cx="720725" cy="719571"/>
                </a:xfrm>
                <a:prstGeom prst="roundRect">
                  <a:avLst/>
                </a:prstGeom>
                <a:solidFill>
                  <a:schemeClr val="accent5">
                    <a:lumMod val="20000"/>
                    <a:lumOff val="80000"/>
                  </a:schemeClr>
                </a:solidFill>
                <a:ln w="12700" cap="flat" cmpd="sng" algn="ctr">
                  <a:noFill/>
                  <a:prstDash val="solid"/>
                  <a:miter lim="800000"/>
                </a:ln>
                <a:effectLst/>
              </p:spPr>
              <p:txBody>
                <a:bodyPr vertOverflow="overflow" horzOverflow="overflow" wrap="square" numCol="1" spcCol="0" rtlCol="0" fromWordArt="0" anchor="ctr" anchorCtr="0" forceAA="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spcBef>
                      <a:spcPct val="0"/>
                    </a:spcBef>
                    <a:spcAft>
                      <a:spcPct val="0"/>
                    </a:spcAft>
                  </a:pPr>
                  <a:r>
                    <a:rPr lang="zh-CN" altLang="en-US" sz="2800">
                      <a:latin typeface="华文中宋" panose="02010600040101010101" charset="-122"/>
                      <a:ea typeface="华文中宋" panose="02010600040101010101" charset="-122"/>
                      <a:sym typeface="微软雅黑" panose="020b0503020204020204" charset="-122"/>
                    </a:rPr>
                    <a:t>礼</a:t>
                  </a:r>
                  <a:endParaRPr lang="zh-CN" altLang="en-US" sz="2800">
                    <a:latin typeface="华文中宋" panose="02010600040101010101" charset="-122"/>
                    <a:ea typeface="华文中宋" panose="02010600040101010101" charset="-122"/>
                    <a:sym typeface="微软雅黑" panose="020b0503020204020204" charset="-122"/>
                  </a:endParaRPr>
                </a:p>
              </p:txBody>
            </p:sp>
            <p:sp>
              <p:nvSpPr>
                <p:cNvPr id="101" name="圆角矩形 40"/>
                <p:cNvSpPr/>
                <p:nvPr>
                  <p:custDataLst>
                    <p:tags r:id="rId78"/>
                  </p:custDataLst>
                </p:nvPr>
              </p:nvSpPr>
              <p:spPr bwMode="auto">
                <a:xfrm>
                  <a:off x="868363" y="3909579"/>
                  <a:ext cx="720725" cy="719571"/>
                </a:xfrm>
                <a:prstGeom prst="roundRect">
                  <a:avLst/>
                </a:prstGeom>
                <a:solidFill>
                  <a:schemeClr val="accent5">
                    <a:lumMod val="20000"/>
                    <a:lumOff val="80000"/>
                  </a:schemeClr>
                </a:solidFill>
                <a:ln w="12700" cap="flat" cmpd="sng" algn="ctr">
                  <a:noFill/>
                  <a:prstDash val="solid"/>
                  <a:miter lim="800000"/>
                </a:ln>
                <a:effectLst/>
              </p:spPr>
              <p:txBody>
                <a:bodyPr vertOverflow="overflow" horzOverflow="overflow" wrap="square" numCol="1" spcCol="0" rtlCol="0" fromWordArt="0" anchor="ctr" anchorCtr="0" forceAA="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spcBef>
                      <a:spcPct val="0"/>
                    </a:spcBef>
                    <a:spcAft>
                      <a:spcPct val="0"/>
                    </a:spcAft>
                  </a:pPr>
                  <a:r>
                    <a:rPr lang="zh-CN" altLang="en-US" sz="2800">
                      <a:latin typeface="华文中宋" panose="02010600040101010101" charset="-122"/>
                      <a:ea typeface="华文中宋" panose="02010600040101010101" charset="-122"/>
                      <a:sym typeface="微软雅黑" panose="020b0503020204020204" charset="-122"/>
                    </a:rPr>
                    <a:t>户</a:t>
                  </a:r>
                  <a:endParaRPr lang="zh-CN" altLang="en-US" sz="2800">
                    <a:latin typeface="华文中宋" panose="02010600040101010101" charset="-122"/>
                    <a:ea typeface="华文中宋" panose="02010600040101010101" charset="-122"/>
                    <a:sym typeface="微软雅黑" panose="020b0503020204020204" charset="-122"/>
                  </a:endParaRPr>
                </a:p>
              </p:txBody>
            </p:sp>
          </p:grpSp>
          <p:grpSp>
            <p:nvGrpSpPr>
              <p:cNvPr id="91" name="组合 45"/>
              <p:cNvGrpSpPr/>
              <p:nvPr>
                <p:custDataLst>
                  <p:tags r:id="rId79"/>
                </p:custDataLst>
              </p:nvPr>
            </p:nvGrpSpPr>
            <p:grpSpPr>
              <a:xfrm>
                <a:off x="4338638" y="2524929"/>
                <a:ext cx="4124325" cy="562757"/>
                <a:chOff x="4343400" y="3000735"/>
                <a:chExt cx="4124326" cy="620353"/>
              </a:xfrm>
              <a:grpFill/>
            </p:grpSpPr>
            <p:cxnSp>
              <p:nvCxnSpPr>
                <p:cNvPr id="92" name="直接连接符 104"/>
                <p:cNvCxnSpPr/>
                <p:nvPr>
                  <p:custDataLst>
                    <p:tags r:id="rId80"/>
                  </p:custDataLst>
                </p:nvPr>
              </p:nvCxnSpPr>
              <p:spPr bwMode="auto">
                <a:xfrm flipH="1">
                  <a:off x="6477001" y="3000735"/>
                  <a:ext cx="0" cy="332696"/>
                </a:xfrm>
                <a:prstGeom prst="line">
                  <a:avLst/>
                </a:prstGeom>
                <a:grpFill/>
                <a:ln w="12700" cap="flat" cmpd="sng" algn="ctr">
                  <a:noFill/>
                  <a:prstDash val="solid"/>
                  <a:miter lim="800000"/>
                </a:ln>
                <a:effectLst/>
              </p:spPr>
            </p:cxnSp>
            <p:cxnSp>
              <p:nvCxnSpPr>
                <p:cNvPr id="93" name="直接连接符 105"/>
                <p:cNvCxnSpPr/>
                <p:nvPr>
                  <p:custDataLst>
                    <p:tags r:id="rId81"/>
                  </p:custDataLst>
                </p:nvPr>
              </p:nvCxnSpPr>
              <p:spPr bwMode="auto">
                <a:xfrm>
                  <a:off x="4348162" y="3333431"/>
                  <a:ext cx="4119564" cy="0"/>
                </a:xfrm>
                <a:prstGeom prst="line">
                  <a:avLst/>
                </a:prstGeom>
                <a:grpFill/>
                <a:ln w="12700" cap="flat" cmpd="sng" algn="ctr">
                  <a:noFill/>
                  <a:prstDash val="solid"/>
                  <a:miter lim="800000"/>
                </a:ln>
                <a:effectLst/>
              </p:spPr>
            </p:cxnSp>
            <p:cxnSp>
              <p:nvCxnSpPr>
                <p:cNvPr id="94" name="直接连接符 106"/>
                <p:cNvCxnSpPr/>
                <p:nvPr>
                  <p:custDataLst>
                    <p:tags r:id="rId82"/>
                  </p:custDataLst>
                </p:nvPr>
              </p:nvCxnSpPr>
              <p:spPr bwMode="auto">
                <a:xfrm flipH="1">
                  <a:off x="4343400" y="3333431"/>
                  <a:ext cx="0" cy="287169"/>
                </a:xfrm>
                <a:prstGeom prst="line">
                  <a:avLst/>
                </a:prstGeom>
                <a:grpFill/>
                <a:ln w="12700" cap="flat" cmpd="sng" algn="ctr">
                  <a:noFill/>
                  <a:prstDash val="solid"/>
                  <a:miter lim="800000"/>
                </a:ln>
                <a:effectLst/>
              </p:spPr>
            </p:cxnSp>
            <p:cxnSp>
              <p:nvCxnSpPr>
                <p:cNvPr id="95" name="直接连接符 107"/>
                <p:cNvCxnSpPr/>
                <p:nvPr>
                  <p:custDataLst>
                    <p:tags r:id="rId83"/>
                  </p:custDataLst>
                </p:nvPr>
              </p:nvCxnSpPr>
              <p:spPr bwMode="auto">
                <a:xfrm flipH="1">
                  <a:off x="8458201" y="3333431"/>
                  <a:ext cx="0" cy="287169"/>
                </a:xfrm>
                <a:prstGeom prst="line">
                  <a:avLst/>
                </a:prstGeom>
                <a:grpFill/>
                <a:ln w="12700" cap="flat" cmpd="sng" algn="ctr">
                  <a:noFill/>
                  <a:prstDash val="solid"/>
                  <a:miter lim="800000"/>
                </a:ln>
                <a:effectLst/>
              </p:spPr>
            </p:cxnSp>
          </p:grpSp>
        </p:grpSp>
        <p:cxnSp>
          <p:nvCxnSpPr>
            <p:cNvPr id="82" name="直接箭头连接符 46"/>
            <p:cNvCxnSpPr/>
            <p:nvPr>
              <p:custDataLst>
                <p:tags r:id="rId84"/>
              </p:custDataLst>
            </p:nvPr>
          </p:nvCxnSpPr>
          <p:spPr>
            <a:xfrm flipV="1">
              <a:off x="15719" y="6556"/>
              <a:ext cx="988" cy="354"/>
            </a:xfrm>
            <a:prstGeom prst="line">
              <a:avLst/>
            </a:prstGeom>
            <a:grpFill/>
            <a:ln w="44450">
              <a:solidFill>
                <a:schemeClr val="accent1"/>
              </a:solidFill>
              <a:round/>
              <a:tailEnd type="arrow"/>
            </a:ln>
          </p:spPr>
        </p:cxnSp>
        <p:sp>
          <p:nvSpPr>
            <p:cNvPr id="83" name="圆角矩形 49"/>
            <p:cNvSpPr/>
            <p:nvPr>
              <p:custDataLst>
                <p:tags r:id="rId85"/>
              </p:custDataLst>
            </p:nvPr>
          </p:nvSpPr>
          <p:spPr bwMode="auto">
            <a:xfrm>
              <a:off x="15927" y="5554"/>
              <a:ext cx="2330" cy="828"/>
            </a:xfrm>
            <a:prstGeom prst="roundRect">
              <a:avLst/>
            </a:prstGeom>
            <a:solidFill>
              <a:schemeClr val="accent2"/>
            </a:solidFill>
            <a:ln w="12700" cap="flat" cmpd="sng" algn="ctr">
              <a:solidFill>
                <a:srgbClr val="6096E6">
                  <a:shade val="50000"/>
                </a:srgbClr>
              </a:solid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800">
                  <a:solidFill>
                    <a:schemeClr val="bg1"/>
                  </a:solidFill>
                  <a:latin typeface="华文中宋" panose="02010600040101010101" charset="-122"/>
                  <a:ea typeface="华文中宋" panose="02010600040101010101" charset="-122"/>
                </a:rPr>
                <a:t>政事堂</a:t>
              </a:r>
              <a:endParaRPr lang="zh-CN" altLang="en-US" sz="2800">
                <a:solidFill>
                  <a:schemeClr val="bg1"/>
                </a:solidFill>
                <a:latin typeface="华文中宋" panose="02010600040101010101" charset="-122"/>
                <a:ea typeface="华文中宋" panose="02010600040101010101" charset="-122"/>
              </a:endParaRPr>
            </a:p>
          </p:txBody>
        </p:sp>
        <p:sp>
          <p:nvSpPr>
            <p:cNvPr id="84" name="圆角矩形 122"/>
            <p:cNvSpPr/>
            <p:nvPr>
              <p:custDataLst>
                <p:tags r:id="rId86"/>
              </p:custDataLst>
            </p:nvPr>
          </p:nvSpPr>
          <p:spPr bwMode="auto">
            <a:xfrm>
              <a:off x="16176" y="4668"/>
              <a:ext cx="1832" cy="822"/>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800">
                  <a:solidFill>
                    <a:schemeClr val="bg1"/>
                  </a:solidFill>
                  <a:latin typeface="华文中宋" panose="02010600040101010101" charset="-122"/>
                  <a:ea typeface="华文中宋" panose="02010600040101010101" charset="-122"/>
                </a:rPr>
                <a:t>皇帝</a:t>
              </a:r>
              <a:endParaRPr lang="zh-CN" altLang="en-US" sz="2800">
                <a:solidFill>
                  <a:schemeClr val="bg1"/>
                </a:solidFill>
                <a:latin typeface="华文中宋" panose="02010600040101010101" charset="-122"/>
                <a:ea typeface="华文中宋" panose="02010600040101010101" charset="-122"/>
              </a:endParaRPr>
            </a:p>
          </p:txBody>
        </p:sp>
        <p:cxnSp>
          <p:nvCxnSpPr>
            <p:cNvPr id="85" name="直接箭头连接符 47"/>
            <p:cNvCxnSpPr/>
            <p:nvPr>
              <p:custDataLst>
                <p:tags r:id="rId87"/>
              </p:custDataLst>
            </p:nvPr>
          </p:nvCxnSpPr>
          <p:spPr>
            <a:xfrm flipH="1" flipV="1">
              <a:off x="17173" y="6443"/>
              <a:ext cx="0" cy="562"/>
            </a:xfrm>
            <a:prstGeom prst="line">
              <a:avLst/>
            </a:prstGeom>
            <a:grpFill/>
            <a:ln w="44450">
              <a:solidFill>
                <a:schemeClr val="accent1"/>
              </a:solidFill>
              <a:round/>
              <a:tailEnd type="arrow"/>
            </a:ln>
          </p:spPr>
        </p:cxnSp>
        <p:cxnSp>
          <p:nvCxnSpPr>
            <p:cNvPr id="86" name="直接箭头连接符 48"/>
            <p:cNvCxnSpPr/>
            <p:nvPr>
              <p:custDataLst>
                <p:tags r:id="rId88"/>
              </p:custDataLst>
            </p:nvPr>
          </p:nvCxnSpPr>
          <p:spPr>
            <a:xfrm flipH="1" flipV="1">
              <a:off x="17775" y="6521"/>
              <a:ext cx="694" cy="528"/>
            </a:xfrm>
            <a:prstGeom prst="line">
              <a:avLst/>
            </a:prstGeom>
            <a:grpFill/>
            <a:ln w="44450">
              <a:solidFill>
                <a:schemeClr val="accent1"/>
              </a:solidFill>
              <a:round/>
              <a:tailEnd type="arrow"/>
            </a:ln>
          </p:spPr>
        </p:cxnSp>
        <p:sp>
          <p:nvSpPr>
            <p:cNvPr id="87" name="圆角矩形 67"/>
            <p:cNvSpPr/>
            <p:nvPr>
              <p:custDataLst>
                <p:tags r:id="rId89"/>
              </p:custDataLst>
            </p:nvPr>
          </p:nvSpPr>
          <p:spPr bwMode="auto">
            <a:xfrm>
              <a:off x="15329" y="7005"/>
              <a:ext cx="1001" cy="2237"/>
            </a:xfrm>
            <a:prstGeom prst="roundRect">
              <a:avLst/>
            </a:prstGeom>
            <a:solidFill>
              <a:schemeClr val="accent4">
                <a:lumMod val="20000"/>
                <a:lumOff val="80000"/>
              </a:schemeClr>
            </a:solid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400">
                  <a:solidFill>
                    <a:schemeClr val="tx1"/>
                  </a:solidFill>
                  <a:latin typeface="华文中宋" panose="02010600040101010101" charset="-122"/>
                  <a:ea typeface="华文中宋" panose="02010600040101010101" charset="-122"/>
                </a:rPr>
                <a:t>中</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书</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省</a:t>
              </a:r>
              <a:endParaRPr lang="zh-CN" altLang="en-US" sz="2400">
                <a:solidFill>
                  <a:schemeClr val="tx1"/>
                </a:solidFill>
                <a:latin typeface="华文中宋" panose="02010600040101010101" charset="-122"/>
                <a:ea typeface="华文中宋" panose="02010600040101010101" charset="-122"/>
              </a:endParaRPr>
            </a:p>
          </p:txBody>
        </p:sp>
        <p:sp>
          <p:nvSpPr>
            <p:cNvPr id="88" name="圆角矩形 67"/>
            <p:cNvSpPr/>
            <p:nvPr>
              <p:custDataLst>
                <p:tags r:id="rId90"/>
              </p:custDataLst>
            </p:nvPr>
          </p:nvSpPr>
          <p:spPr bwMode="auto">
            <a:xfrm>
              <a:off x="18225" y="7038"/>
              <a:ext cx="926" cy="2204"/>
            </a:xfrm>
            <a:prstGeom prst="roundRect">
              <a:avLst/>
            </a:prstGeom>
            <a:solidFill>
              <a:schemeClr val="accent4">
                <a:lumMod val="20000"/>
                <a:lumOff val="80000"/>
              </a:schemeClr>
            </a:solid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400">
                  <a:solidFill>
                    <a:schemeClr val="tx1"/>
                  </a:solidFill>
                  <a:latin typeface="华文中宋" panose="02010600040101010101" charset="-122"/>
                  <a:ea typeface="华文中宋" panose="02010600040101010101" charset="-122"/>
                </a:rPr>
                <a:t>门</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下</a:t>
              </a:r>
              <a:endParaRPr lang="zh-CN" altLang="en-US" sz="2400">
                <a:solidFill>
                  <a:schemeClr val="tx1"/>
                </a:solidFill>
                <a:latin typeface="华文中宋" panose="02010600040101010101" charset="-122"/>
                <a:ea typeface="华文中宋" panose="02010600040101010101" charset="-122"/>
              </a:endParaRPr>
            </a:p>
            <a:p>
              <a:pPr marL="0" marR="0" lvl="0" indent="0" algn="ctr" eaLnBrk="0" hangingPunct="0"/>
              <a:r>
                <a:rPr lang="zh-CN" altLang="en-US" sz="2400">
                  <a:solidFill>
                    <a:schemeClr val="tx1"/>
                  </a:solidFill>
                  <a:latin typeface="华文中宋" panose="02010600040101010101" charset="-122"/>
                  <a:ea typeface="华文中宋" panose="02010600040101010101" charset="-122"/>
                </a:rPr>
                <a:t>省</a:t>
              </a:r>
              <a:endParaRPr lang="zh-CN" altLang="en-US" sz="2400">
                <a:solidFill>
                  <a:schemeClr val="tx1"/>
                </a:solidFill>
                <a:latin typeface="华文中宋" panose="02010600040101010101" charset="-122"/>
                <a:ea typeface="华文中宋" panose="02010600040101010101" charset="-122"/>
              </a:endParaRPr>
            </a:p>
          </p:txBody>
        </p:sp>
        <p:sp>
          <p:nvSpPr>
            <p:cNvPr id="89" name="圆角矩形 67"/>
            <p:cNvSpPr/>
            <p:nvPr>
              <p:custDataLst>
                <p:tags r:id="rId91"/>
              </p:custDataLst>
            </p:nvPr>
          </p:nvSpPr>
          <p:spPr bwMode="auto">
            <a:xfrm>
              <a:off x="16755" y="7055"/>
              <a:ext cx="905" cy="2204"/>
            </a:xfrm>
            <a:prstGeom prst="roundRect">
              <a:avLst/>
            </a:prstGeom>
            <a:solidFill>
              <a:schemeClr val="accent4">
                <a:lumMod val="20000"/>
                <a:lumOff val="80000"/>
              </a:schemeClr>
            </a:solidFill>
            <a:ln w="12700" cap="flat" cmpd="sng" algn="ctr">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eaLnBrk="0" hangingPunct="0"/>
              <a:r>
                <a:rPr lang="zh-CN" altLang="en-US" sz="2400">
                  <a:latin typeface="华文中宋" panose="02010600040101010101" charset="-122"/>
                  <a:ea typeface="华文中宋" panose="02010600040101010101" charset="-122"/>
                </a:rPr>
                <a:t>尚</a:t>
              </a:r>
              <a:endParaRPr lang="zh-CN" altLang="en-US" sz="2400">
                <a:latin typeface="华文中宋" panose="02010600040101010101" charset="-122"/>
                <a:ea typeface="华文中宋" panose="02010600040101010101" charset="-122"/>
              </a:endParaRPr>
            </a:p>
            <a:p>
              <a:pPr marL="0" marR="0" lvl="0" indent="0" algn="ctr" eaLnBrk="0" hangingPunct="0"/>
              <a:r>
                <a:rPr lang="zh-CN" altLang="en-US" sz="2400">
                  <a:latin typeface="华文中宋" panose="02010600040101010101" charset="-122"/>
                  <a:ea typeface="华文中宋" panose="02010600040101010101" charset="-122"/>
                </a:rPr>
                <a:t>书</a:t>
              </a:r>
              <a:endParaRPr lang="zh-CN" altLang="en-US" sz="2400">
                <a:latin typeface="华文中宋" panose="02010600040101010101" charset="-122"/>
                <a:ea typeface="华文中宋" panose="02010600040101010101" charset="-122"/>
              </a:endParaRPr>
            </a:p>
            <a:p>
              <a:pPr marL="0" marR="0" lvl="0" indent="0" algn="ctr" eaLnBrk="0" hangingPunct="0"/>
              <a:r>
                <a:rPr lang="zh-CN" altLang="en-US" sz="2400">
                  <a:latin typeface="华文中宋" panose="02010600040101010101" charset="-122"/>
                  <a:ea typeface="华文中宋" panose="02010600040101010101" charset="-122"/>
                </a:rPr>
                <a:t>省</a:t>
              </a:r>
              <a:endParaRPr lang="zh-CN" altLang="en-US" sz="2400">
                <a:latin typeface="华文中宋" panose="02010600040101010101" charset="-122"/>
                <a:ea typeface="华文中宋" panose="02010600040101010101" charset="-122"/>
              </a:endParaRPr>
            </a:p>
          </p:txBody>
        </p:sp>
      </p:grpSp>
      <p:sp>
        <p:nvSpPr>
          <p:cNvPr id="106" name="文本框 105"/>
          <p:cNvSpPr txBox="1"/>
          <p:nvPr>
            <p:custDataLst>
              <p:tags r:id="rId92"/>
            </p:custDataLst>
          </p:nvPr>
        </p:nvSpPr>
        <p:spPr>
          <a:xfrm>
            <a:off x="1983870" y="5606093"/>
            <a:ext cx="1971486" cy="829945"/>
          </a:xfrm>
          <a:prstGeom prst="rect">
            <a:avLst/>
          </a:prstGeom>
          <a:noFill/>
          <a:ln w="19050">
            <a:solidFill>
              <a:schemeClr val="accent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b="1" kern="100">
                <a:solidFill>
                  <a:sysClr val="windowText" lastClr="000000"/>
                </a:solidFill>
                <a:effectLst/>
                <a:latin typeface="黑体" panose="02010609060101010101" charset="-122"/>
                <a:ea typeface="黑体" panose="02010609060101010101" charset="-122"/>
                <a:cs typeface="+mn-ea"/>
                <a:sym typeface="+mn-ea"/>
              </a:rPr>
              <a:t>中朝掌决策，外朝掌执行</a:t>
            </a:r>
            <a:endParaRPr lang="zh-CN" altLang="en-US" sz="2400" b="1" kern="100">
              <a:solidFill>
                <a:sysClr val="windowText" lastClr="000000"/>
              </a:solidFill>
              <a:effectLst/>
              <a:latin typeface="黑体" panose="02010609060101010101" charset="-122"/>
              <a:ea typeface="黑体" panose="02010609060101010101" charset="-122"/>
              <a:cs typeface="+mn-ea"/>
              <a:sym typeface="+mn-ea"/>
            </a:endParaRPr>
          </a:p>
        </p:txBody>
      </p:sp>
      <p:sp>
        <p:nvSpPr>
          <p:cNvPr id="107" name="文本框 137"/>
          <p:cNvSpPr/>
          <p:nvPr>
            <p:custDataLst>
              <p:tags r:id="rId93"/>
            </p:custDataLst>
          </p:nvPr>
        </p:nvSpPr>
        <p:spPr>
          <a:xfrm>
            <a:off x="4453724" y="4843428"/>
            <a:ext cx="1497330" cy="829945"/>
          </a:xfrm>
          <a:prstGeom prst="rect">
            <a:avLst/>
          </a:prstGeom>
          <a:noFill/>
          <a:ln w="19050">
            <a:solidFill>
              <a:schemeClr val="accent1"/>
            </a:solidFill>
            <a:miter lim="800000"/>
          </a:ln>
        </p:spPr>
        <p:txBody>
          <a:bodyPr wrap="square" anchor="t" anchorCtr="0">
            <a:sp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a:latin typeface="黑体" panose="02010609060101010101" charset="-122"/>
                <a:ea typeface="黑体" panose="02010609060101010101" charset="-122"/>
              </a:rPr>
              <a:t>虽置三公，事归台阁</a:t>
            </a:r>
            <a:endParaRPr lang="zh-CN" altLang="en-US" sz="2400" b="1">
              <a:latin typeface="黑体" panose="02010609060101010101" charset="-122"/>
              <a:ea typeface="黑体" panose="02010609060101010101" charset="-122"/>
            </a:endParaRPr>
          </a:p>
        </p:txBody>
      </p:sp>
      <p:sp>
        <p:nvSpPr>
          <p:cNvPr id="118" name="圆角矩形 67"/>
          <p:cNvSpPr/>
          <p:nvPr>
            <p:custDataLst>
              <p:tags r:id="rId94"/>
            </p:custDataLst>
          </p:nvPr>
        </p:nvSpPr>
        <p:spPr bwMode="auto">
          <a:xfrm>
            <a:off x="1900555" y="4244340"/>
            <a:ext cx="1076325" cy="511175"/>
          </a:xfrm>
          <a:prstGeom prst="roundRect">
            <a:avLst/>
          </a:prstGeom>
          <a:solidFill>
            <a:schemeClr val="accent4">
              <a:lumMod val="20000"/>
              <a:lumOff val="80000"/>
            </a:schemeClr>
          </a:solidFill>
          <a:ln w="12700" cap="flat" cmpd="sng" algn="ctr">
            <a:noFill/>
            <a:prstDash val="solid"/>
            <a:miter lim="800000"/>
          </a:ln>
          <a:effectLst/>
        </p:spPr>
        <p:txBody>
          <a:bodyPr anchor="ctr" anchorCtr="0"/>
          <a:lstStyle>
            <a:defPPr>
              <a:defRPr lang="zh-CN"/>
            </a:defPPr>
            <a:lvl1pPr mar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1pPr>
            <a:lvl2pPr marL="4572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2pPr>
            <a:lvl3pPr marL="9144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3pPr>
            <a:lvl4pPr marL="13716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4pPr>
            <a:lvl5pPr marL="182880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rgbClr val="000000"/>
                </a:solidFill>
                <a:latin typeface="等线" panose="02010600030101010101" charset="-122"/>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0" hangingPunct="0"/>
            <a:r>
              <a:rPr lang="zh-CN" altLang="en-US" sz="2800">
                <a:solidFill>
                  <a:schemeClr val="tx1"/>
                </a:solidFill>
                <a:latin typeface="华文中宋" panose="02010600040101010101" charset="-122"/>
                <a:ea typeface="华文中宋" panose="02010600040101010101" charset="-122"/>
              </a:rPr>
              <a:t>中朝</a:t>
            </a:r>
            <a:endParaRPr lang="zh-CN" altLang="en-US" sz="2800">
              <a:solidFill>
                <a:schemeClr val="tx1"/>
              </a:solidFill>
              <a:latin typeface="华文中宋" panose="02010600040101010101" charset="-122"/>
              <a:ea typeface="华文中宋" panose="02010600040101010101" charset="-122"/>
            </a:endParaRPr>
          </a:p>
        </p:txBody>
      </p:sp>
      <p:sp>
        <p:nvSpPr>
          <p:cNvPr id="11" name="文本框 10"/>
          <p:cNvSpPr txBox="1"/>
          <p:nvPr>
            <p:custDataLst>
              <p:tags r:id="rId95"/>
            </p:custDataLst>
          </p:nvPr>
        </p:nvSpPr>
        <p:spPr>
          <a:xfrm>
            <a:off x="84455" y="127635"/>
            <a:ext cx="7648575" cy="521970"/>
          </a:xfrm>
          <a:prstGeom prst="rect">
            <a:avLst/>
          </a:prstGeom>
          <a:noFill/>
          <a:extLst>
            <a:ext uri="{909E8E84-426E-40DD-AFC4-6F175D3DCCD1}">
              <a14:hiddenFill xmlns:a14="http://schemas.microsoft.com/office/drawing/2010/main">
                <a:solidFill>
                  <a:schemeClr val="bg1"/>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600"/>
              </a:spcBef>
              <a:buClrTx/>
              <a:buSzTx/>
              <a:buFontTx/>
            </a:pPr>
            <a:r>
              <a:rPr lang="zh-CN" altLang="en-US" sz="2800" b="1">
                <a:effectLst>
                  <a:outerShdw blurRad="38100" dist="25400" dir="5400000" algn="ctr" rotWithShape="0">
                    <a:srgbClr val="6E747A">
                      <a:alpha val="43000"/>
                    </a:srgbClr>
                  </a:outerShdw>
                </a:effectLst>
                <a:latin typeface="微软雅黑" panose="020b0503020204020204" charset="-122"/>
                <a:ea typeface="微软雅黑"/>
              </a:rPr>
              <a:t>  </a:t>
            </a:r>
            <a:r>
              <a:rPr lang="zh-CN" altLang="en-US" sz="2800" b="1">
                <a:effectLst/>
                <a:latin typeface="微软雅黑" panose="020b0503020204020204" charset="-122"/>
                <a:ea typeface="微软雅黑"/>
              </a:rPr>
              <a:t>二、三省六部制</a:t>
            </a:r>
            <a:r>
              <a:rPr lang="en-US" altLang="zh-CN" sz="2800" b="1">
                <a:effectLst/>
                <a:latin typeface="微软雅黑" panose="020b0503020204020204" charset="-122"/>
                <a:ea typeface="微软雅黑"/>
              </a:rPr>
              <a:t>——</a:t>
            </a:r>
            <a:r>
              <a:rPr lang="zh-CN" altLang="en-US" sz="2800" b="1">
                <a:effectLst/>
                <a:latin typeface="微软雅黑" panose="020b0503020204020204" charset="-122"/>
                <a:ea typeface="微软雅黑"/>
              </a:rPr>
              <a:t>中央行政制度</a:t>
            </a:r>
            <a:endParaRPr lang="zh-CN" altLang="en-US" sz="2800" b="1">
              <a:effectLst/>
              <a:latin typeface="微软雅黑" panose="020b0503020204020204" charset="-122"/>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25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left)">
                                      <p:cBhvr>
                                        <p:cTn id="7" dur="250"/>
                                        <p:tgtEl>
                                          <p:spTgt spid="33"/>
                                        </p:tgtEl>
                                      </p:cBhvr>
                                    </p:animEffect>
                                  </p:childTnLst>
                                </p:cTn>
                              </p:par>
                              <p:par>
                                <p:cTn id="8" presetID="22" presetClass="entr" presetSubtype="8" dur="250" fill="hold" grpId="0" nodeType="withEffect">
                                  <p:stCondLst>
                                    <p:cond delay="0"/>
                                  </p:stCondLst>
                                  <p:childTnLst>
                                    <p:set>
                                      <p:cBhvr>
                                        <p:cTn id="9" dur="1" fill="hold">
                                          <p:stCondLst>
                                            <p:cond delay="0"/>
                                          </p:stCondLst>
                                        </p:cTn>
                                        <p:tgtEl>
                                          <p:spTgt spid="110"/>
                                        </p:tgtEl>
                                        <p:attrNameLst>
                                          <p:attrName>style.visibility</p:attrName>
                                        </p:attrNameLst>
                                      </p:cBhvr>
                                      <p:to>
                                        <p:strVal val="visible"/>
                                      </p:to>
                                    </p:set>
                                    <p:animEffect transition="in" filter="wipe(left)">
                                      <p:cBhvr>
                                        <p:cTn id="10" dur="250"/>
                                        <p:tgtEl>
                                          <p:spTgt spid="110"/>
                                        </p:tgtEl>
                                      </p:cBhvr>
                                    </p:animEffect>
                                  </p:childTnLst>
                                </p:cTn>
                              </p:par>
                              <p:par>
                                <p:cTn id="11" presetID="22" presetClass="entr" presetSubtype="1" dur="250" fill="hold" nodeType="withEffect">
                                  <p:stCondLst>
                                    <p:cond delay="0"/>
                                  </p:stCondLst>
                                  <p:childTnLst>
                                    <p:set>
                                      <p:cBhvr additive="base">
                                        <p:cTn id="12" dur="1" fill="hold">
                                          <p:stCondLst>
                                            <p:cond delay="0"/>
                                          </p:stCondLst>
                                        </p:cTn>
                                        <p:tgtEl>
                                          <p:spTgt spid="39"/>
                                        </p:tgtEl>
                                        <p:attrNameLst>
                                          <p:attrName>style.visibility</p:attrName>
                                        </p:attrNameLst>
                                      </p:cBhvr>
                                      <p:to>
                                        <p:strVal val="visible"/>
                                      </p:to>
                                    </p:set>
                                    <p:animEffect transition="in" filter="wipe(up)">
                                      <p:cBhvr additive="base">
                                        <p:cTn id="13" dur="250" fill="hold"/>
                                        <p:tgtEl>
                                          <p:spTgt spid="3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8" dur="500" fill="hold" grpId="0" nodeType="clickEffect">
                                  <p:stCondLst>
                                    <p:cond delay="0"/>
                                  </p:stCondLst>
                                  <p:childTnLst>
                                    <p:set>
                                      <p:cBhvr>
                                        <p:cTn id="17" dur="1" fill="hold">
                                          <p:stCondLst>
                                            <p:cond delay="0"/>
                                          </p:stCondLst>
                                        </p:cTn>
                                        <p:tgtEl>
                                          <p:spTgt spid="114"/>
                                        </p:tgtEl>
                                        <p:attrNameLst>
                                          <p:attrName>style.visibility</p:attrName>
                                        </p:attrNameLst>
                                      </p:cBhvr>
                                      <p:to>
                                        <p:strVal val="visible"/>
                                      </p:to>
                                    </p:set>
                                    <p:animEffect transition="in" filter="wipe(left)">
                                      <p:cBhvr>
                                        <p:cTn id="18" dur="500"/>
                                        <p:tgtEl>
                                          <p:spTgt spid="114"/>
                                        </p:tgtEl>
                                      </p:cBhvr>
                                    </p:animEffect>
                                  </p:childTnLst>
                                </p:cTn>
                              </p:par>
                              <p:par>
                                <p:cTn id="19" presetID="22" presetClass="entr" presetSubtype="8" dur="250" fill="hold"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wipe(left)">
                                      <p:cBhvr>
                                        <p:cTn id="21" dur="250"/>
                                        <p:tgtEl>
                                          <p:spTgt spid="29"/>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nodeType="clickEffect">
                                  <p:stCondLst>
                                    <p:cond delay="0"/>
                                  </p:stCondLst>
                                  <p:childTnLst>
                                    <p:set>
                                      <p:cBhvr>
                                        <p:cTn id="25" dur="1" fill="hold">
                                          <p:stCondLst>
                                            <p:cond delay="0"/>
                                          </p:stCondLst>
                                        </p:cTn>
                                        <p:tgtEl>
                                          <p:spTgt spid="46"/>
                                        </p:tgtEl>
                                        <p:attrNameLst>
                                          <p:attrName>style.visibility</p:attrName>
                                        </p:attrNameLst>
                                      </p:cBhvr>
                                      <p:to>
                                        <p:strVal val="visible"/>
                                      </p:to>
                                    </p:set>
                                    <p:animEffect transition="in" filter="blinds(horizontal)">
                                      <p:cBhvr>
                                        <p:cTn id="26" dur="500"/>
                                        <p:tgtEl>
                                          <p:spTgt spid="46"/>
                                        </p:tgtEl>
                                      </p:cBhvr>
                                    </p:animEffect>
                                  </p:childTnLst>
                                </p:cTn>
                              </p:par>
                              <p:par>
                                <p:cTn id="27" presetID="3" presetClass="entr" presetSubtype="10" dur="500" fill="hold" grpId="0" nodeType="withEffect">
                                  <p:stCondLst>
                                    <p:cond delay="0"/>
                                  </p:stCondLst>
                                  <p:childTnLst>
                                    <p:set>
                                      <p:cBhvr>
                                        <p:cTn id="28" dur="1" fill="hold">
                                          <p:stCondLst>
                                            <p:cond delay="0"/>
                                          </p:stCondLst>
                                        </p:cTn>
                                        <p:tgtEl>
                                          <p:spTgt spid="118"/>
                                        </p:tgtEl>
                                        <p:attrNameLst>
                                          <p:attrName>style.visibility</p:attrName>
                                        </p:attrNameLst>
                                      </p:cBhvr>
                                      <p:to>
                                        <p:strVal val="visible"/>
                                      </p:to>
                                    </p:set>
                                    <p:animEffect transition="in" filter="blinds(horizontal)">
                                      <p:cBhvr>
                                        <p:cTn id="29" dur="500"/>
                                        <p:tgtEl>
                                          <p:spTgt spid="118"/>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3" presetClass="entr" presetSubtype="10" dur="500" fill="hold" grpId="0" nodeType="clickEffect">
                                  <p:stCondLst>
                                    <p:cond delay="0"/>
                                  </p:stCondLst>
                                  <p:childTnLst>
                                    <p:set>
                                      <p:cBhvr>
                                        <p:cTn id="33" dur="1" fill="hold">
                                          <p:stCondLst>
                                            <p:cond delay="0"/>
                                          </p:stCondLst>
                                        </p:cTn>
                                        <p:tgtEl>
                                          <p:spTgt spid="106"/>
                                        </p:tgtEl>
                                        <p:attrNameLst>
                                          <p:attrName>style.visibility</p:attrName>
                                        </p:attrNameLst>
                                      </p:cBhvr>
                                      <p:to>
                                        <p:strVal val="visible"/>
                                      </p:to>
                                    </p:set>
                                    <p:animEffect transition="in" filter="blinds(horizontal)">
                                      <p:cBhvr>
                                        <p:cTn id="34" dur="500"/>
                                        <p:tgtEl>
                                          <p:spTgt spid="106"/>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2" presetClass="entr" presetSubtype="8" dur="250" fill="hold" grpId="0" nodeType="clickEffect">
                                  <p:stCondLst>
                                    <p:cond delay="0"/>
                                  </p:stCondLst>
                                  <p:childTnLst>
                                    <p:set>
                                      <p:cBhvr>
                                        <p:cTn id="38" dur="1" fill="hold">
                                          <p:stCondLst>
                                            <p:cond delay="0"/>
                                          </p:stCondLst>
                                        </p:cTn>
                                        <p:tgtEl>
                                          <p:spTgt spid="115"/>
                                        </p:tgtEl>
                                        <p:attrNameLst>
                                          <p:attrName>style.visibility</p:attrName>
                                        </p:attrNameLst>
                                      </p:cBhvr>
                                      <p:to>
                                        <p:strVal val="visible"/>
                                      </p:to>
                                    </p:set>
                                    <p:animEffect transition="in" filter="wipe(left)">
                                      <p:cBhvr>
                                        <p:cTn id="39" dur="250"/>
                                        <p:tgtEl>
                                          <p:spTgt spid="115"/>
                                        </p:tgtEl>
                                      </p:cBhvr>
                                    </p:animEffect>
                                  </p:childTnLst>
                                </p:cTn>
                              </p:par>
                              <p:par>
                                <p:cTn id="40" presetID="22" presetClass="entr" presetSubtype="8" dur="250" fill="hold"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wipe(left)">
                                      <p:cBhvr>
                                        <p:cTn id="42" dur="250"/>
                                        <p:tgtEl>
                                          <p:spTgt spid="25"/>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nodeType="clickEffect">
                                  <p:stCondLst>
                                    <p:cond delay="0"/>
                                  </p:stCondLst>
                                  <p:childTnLst>
                                    <p:set>
                                      <p:cBhvr>
                                        <p:cTn id="46" dur="1" fill="hold">
                                          <p:stCondLst>
                                            <p:cond delay="0"/>
                                          </p:stCondLst>
                                        </p:cTn>
                                        <p:tgtEl>
                                          <p:spTgt spid="56"/>
                                        </p:tgtEl>
                                        <p:attrNameLst>
                                          <p:attrName>style.visibility</p:attrName>
                                        </p:attrNameLst>
                                      </p:cBhvr>
                                      <p:to>
                                        <p:strVal val="visible"/>
                                      </p:to>
                                    </p:set>
                                    <p:animEffect transition="in" filter="blinds(horizontal)">
                                      <p:cBhvr>
                                        <p:cTn id="47" dur="500"/>
                                        <p:tgtEl>
                                          <p:spTgt spid="56"/>
                                        </p:tgtEl>
                                      </p:cBhvr>
                                    </p:animEffect>
                                  </p:childTnLst>
                                </p:cTn>
                              </p:par>
                              <p:par>
                                <p:cTn id="48" presetID="3" presetClass="entr" presetSubtype="10" dur="500" fill="hold" grpId="0" nodeType="withEffect">
                                  <p:stCondLst>
                                    <p:cond delay="0"/>
                                  </p:stCondLst>
                                  <p:childTnLst>
                                    <p:set>
                                      <p:cBhvr>
                                        <p:cTn id="49" dur="1" fill="hold">
                                          <p:stCondLst>
                                            <p:cond delay="0"/>
                                          </p:stCondLst>
                                        </p:cTn>
                                        <p:tgtEl>
                                          <p:spTgt spid="107"/>
                                        </p:tgtEl>
                                        <p:attrNameLst>
                                          <p:attrName>style.visibility</p:attrName>
                                        </p:attrNameLst>
                                      </p:cBhvr>
                                      <p:to>
                                        <p:strVal val="visible"/>
                                      </p:to>
                                    </p:set>
                                    <p:animEffect transition="in" filter="blinds(horizontal)">
                                      <p:cBhvr>
                                        <p:cTn id="50" dur="500"/>
                                        <p:tgtEl>
                                          <p:spTgt spid="107"/>
                                        </p:tgtEl>
                                      </p:cBhvr>
                                    </p:animEffect>
                                  </p:childTnLst>
                                </p:cTn>
                              </p:par>
                            </p:childTnLst>
                          </p:cTn>
                        </p:par>
                      </p:childTnLst>
                    </p:cTn>
                  </p:par>
                  <p:par>
                    <p:cTn id="51" fill="hold" nodeType="clickPar">
                      <p:stCondLst>
                        <p:cond delay="indefinite"/>
                      </p:stCondLst>
                      <p:childTnLst>
                        <p:par>
                          <p:cTn id="52" fill="hold">
                            <p:stCondLst>
                              <p:cond delay="0"/>
                            </p:stCondLst>
                            <p:childTnLst>
                              <p:par>
                                <p:cTn id="53" presetID="22" presetClass="entr" presetSubtype="8" dur="500" fill="hold" grpId="0" nodeType="clickEffect">
                                  <p:stCondLst>
                                    <p:cond delay="0"/>
                                  </p:stCondLst>
                                  <p:childTnLst>
                                    <p:set>
                                      <p:cBhvr>
                                        <p:cTn id="54" dur="1" fill="hold">
                                          <p:stCondLst>
                                            <p:cond delay="0"/>
                                          </p:stCondLst>
                                        </p:cTn>
                                        <p:tgtEl>
                                          <p:spTgt spid="116"/>
                                        </p:tgtEl>
                                        <p:attrNameLst>
                                          <p:attrName>style.visibility</p:attrName>
                                        </p:attrNameLst>
                                      </p:cBhvr>
                                      <p:to>
                                        <p:strVal val="visible"/>
                                      </p:to>
                                    </p:set>
                                    <p:animEffect transition="in" filter="wipe(left)">
                                      <p:cBhvr>
                                        <p:cTn id="55" dur="500"/>
                                        <p:tgtEl>
                                          <p:spTgt spid="116"/>
                                        </p:tgtEl>
                                      </p:cBhvr>
                                    </p:animEffect>
                                  </p:childTnLst>
                                </p:cTn>
                              </p:par>
                              <p:par>
                                <p:cTn id="56" presetID="22" presetClass="entr" presetSubtype="8" dur="500" fill="hold"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wipe(left)">
                                      <p:cBhvr>
                                        <p:cTn id="58" dur="500"/>
                                        <p:tgtEl>
                                          <p:spTgt spid="21"/>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3" presetClass="entr" presetSubtype="10" dur="500" fill="hold" nodeType="clickEffect">
                                  <p:stCondLst>
                                    <p:cond delay="0"/>
                                  </p:stCondLst>
                                  <p:childTnLst>
                                    <p:set>
                                      <p:cBhvr>
                                        <p:cTn id="62" dur="1" fill="hold">
                                          <p:stCondLst>
                                            <p:cond delay="0"/>
                                          </p:stCondLst>
                                        </p:cTn>
                                        <p:tgtEl>
                                          <p:spTgt spid="66"/>
                                        </p:tgtEl>
                                        <p:attrNameLst>
                                          <p:attrName>style.visibility</p:attrName>
                                        </p:attrNameLst>
                                      </p:cBhvr>
                                      <p:to>
                                        <p:strVal val="visible"/>
                                      </p:to>
                                    </p:set>
                                    <p:animEffect transition="in" filter="blinds(horizontal)">
                                      <p:cBhvr>
                                        <p:cTn id="63" dur="500"/>
                                        <p:tgtEl>
                                          <p:spTgt spid="66"/>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22" presetClass="entr" presetSubtype="8" dur="500" fill="hold" grpId="0" nodeType="clickEffect">
                                  <p:stCondLst>
                                    <p:cond delay="0"/>
                                  </p:stCondLst>
                                  <p:childTnLst>
                                    <p:set>
                                      <p:cBhvr>
                                        <p:cTn id="67" dur="1" fill="hold">
                                          <p:stCondLst>
                                            <p:cond delay="0"/>
                                          </p:stCondLst>
                                        </p:cTn>
                                        <p:tgtEl>
                                          <p:spTgt spid="117"/>
                                        </p:tgtEl>
                                        <p:attrNameLst>
                                          <p:attrName>style.visibility</p:attrName>
                                        </p:attrNameLst>
                                      </p:cBhvr>
                                      <p:to>
                                        <p:strVal val="visible"/>
                                      </p:to>
                                    </p:set>
                                    <p:animEffect transition="in" filter="wipe(left)">
                                      <p:cBhvr>
                                        <p:cTn id="68" dur="500"/>
                                        <p:tgtEl>
                                          <p:spTgt spid="117"/>
                                        </p:tgtEl>
                                      </p:cBhvr>
                                    </p:animEffect>
                                  </p:childTnLst>
                                </p:cTn>
                              </p:par>
                              <p:par>
                                <p:cTn id="69" presetID="22" presetClass="entr" presetSubtype="8" dur="250" fill="hold"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wipe(left)">
                                      <p:cBhvr>
                                        <p:cTn id="71" dur="250"/>
                                        <p:tgtEl>
                                          <p:spTgt spid="17"/>
                                        </p:tgtEl>
                                      </p:cBhvr>
                                    </p:animEffect>
                                  </p:childTnLst>
                                </p:cTn>
                              </p:par>
                            </p:childTnLst>
                          </p:cTn>
                        </p:par>
                      </p:childTnLst>
                    </p:cTn>
                  </p:par>
                  <p:par>
                    <p:cTn id="72" fill="hold" nodeType="clickPar">
                      <p:stCondLst>
                        <p:cond delay="indefinite"/>
                      </p:stCondLst>
                      <p:childTnLst>
                        <p:par>
                          <p:cTn id="73" fill="hold">
                            <p:stCondLst>
                              <p:cond delay="0"/>
                            </p:stCondLst>
                            <p:childTnLst>
                              <p:par>
                                <p:cTn id="74" presetID="3" presetClass="entr" presetSubtype="10" dur="500" fill="hold" nodeType="clickEffect">
                                  <p:stCondLst>
                                    <p:cond delay="0"/>
                                  </p:stCondLst>
                                  <p:childTnLst>
                                    <p:set>
                                      <p:cBhvr>
                                        <p:cTn id="75" dur="1" fill="hold">
                                          <p:stCondLst>
                                            <p:cond delay="0"/>
                                          </p:stCondLst>
                                        </p:cTn>
                                        <p:tgtEl>
                                          <p:spTgt spid="79"/>
                                        </p:tgtEl>
                                        <p:attrNameLst>
                                          <p:attrName>style.visibility</p:attrName>
                                        </p:attrNameLst>
                                      </p:cBhvr>
                                      <p:to>
                                        <p:strVal val="visible"/>
                                      </p:to>
                                    </p:set>
                                    <p:animEffect transition="in" filter="blinds(horizontal)">
                                      <p:cBhvr>
                                        <p:cTn id="76"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 grpId="0"/>
      <p:bldP spid="116" grpId="0"/>
      <p:bldP spid="115" grpId="0"/>
      <p:bldP spid="114" grpId="0"/>
      <p:bldP spid="110" grpId="0"/>
      <p:bldP spid="106" grpId="0"/>
      <p:bldP spid="107" grpId="0"/>
      <p:bldP spid="11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495890" y="749266"/>
            <a:ext cx="2434636" cy="47314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ts val="3200"/>
              </a:lnSpc>
            </a:pPr>
            <a:r>
              <a:rPr lang="en-US" altLang="zh-CN" sz="2400" b="1">
                <a:solidFill>
                  <a:schemeClr val="tx1"/>
                </a:solidFill>
                <a:latin typeface="微软雅黑" panose="020b0503020204020204" charset="-122"/>
                <a:ea typeface="微软雅黑"/>
                <a:cs typeface="黑体" panose="02010609060101010101" charset="-122"/>
              </a:rPr>
              <a:t>2</a:t>
            </a:r>
            <a:r>
              <a:rPr lang="zh-CN" altLang="en-US" sz="2400" b="1">
                <a:solidFill>
                  <a:schemeClr val="tx1"/>
                </a:solidFill>
                <a:latin typeface="微软雅黑" panose="020b0503020204020204" charset="-122"/>
                <a:ea typeface="微软雅黑"/>
                <a:cs typeface="黑体" panose="02010609060101010101" charset="-122"/>
              </a:rPr>
              <a:t>、</a:t>
            </a:r>
            <a:r>
              <a:rPr lang="zh-CN" altLang="en-US" sz="2400" b="1" kern="100">
                <a:solidFill>
                  <a:schemeClr val="tx1"/>
                </a:solidFill>
                <a:latin typeface="Times New Roman" panose="02020603050405020304" pitchFamily="18" charset="0"/>
                <a:ea typeface="微软雅黑"/>
                <a:cs typeface="Courier New" panose="02070309020205020404" charset="0"/>
              </a:rPr>
              <a:t>三省六部制</a:t>
            </a:r>
            <a:endParaRPr lang="zh-CN" altLang="en-US" sz="2400" b="1" kern="100">
              <a:solidFill>
                <a:schemeClr val="tx1"/>
              </a:solidFill>
              <a:latin typeface="Times New Roman" panose="02020603050405020304" pitchFamily="18" charset="0"/>
              <a:ea typeface="微软雅黑"/>
              <a:cs typeface="Courier New" panose="02070309020205020404" charset="0"/>
            </a:endParaRPr>
          </a:p>
        </p:txBody>
      </p:sp>
      <p:sp>
        <p:nvSpPr>
          <p:cNvPr id="3" name="文本框 2"/>
          <p:cNvSpPr txBox="1"/>
          <p:nvPr>
            <p:custDataLst>
              <p:tags r:id="rId4"/>
            </p:custDataLst>
          </p:nvPr>
        </p:nvSpPr>
        <p:spPr>
          <a:xfrm>
            <a:off x="728345" y="1424940"/>
            <a:ext cx="143954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Wingdings" panose="05000000000000000000" pitchFamily="2" charset="2"/>
              <a:buChar char="u"/>
            </a:pPr>
            <a:r>
              <a:rPr lang="zh-CN" altLang="en-US" sz="2400" b="1">
                <a:latin typeface="微软雅黑" panose="020b0503020204020204" charset="-122"/>
                <a:ea typeface="微软雅黑"/>
              </a:rPr>
              <a:t>内容：</a:t>
            </a:r>
            <a:endParaRPr lang="zh-CN" altLang="en-US" sz="2400" b="1">
              <a:latin typeface="微软雅黑" panose="020b0503020204020204" charset="-122"/>
              <a:ea typeface="微软雅黑"/>
            </a:endParaRPr>
          </a:p>
        </p:txBody>
      </p:sp>
      <p:grpSp>
        <p:nvGrpSpPr>
          <p:cNvPr id="37" name="组合 36"/>
          <p:cNvGrpSpPr/>
          <p:nvPr>
            <p:custDataLst>
              <p:tags r:id="rId5"/>
            </p:custDataLst>
          </p:nvPr>
        </p:nvGrpSpPr>
        <p:grpSpPr>
          <a:xfrm>
            <a:off x="1106805" y="1424940"/>
            <a:ext cx="6126480" cy="2484223"/>
            <a:chOff x="4882" y="1109"/>
            <a:chExt cx="9648" cy="4172"/>
          </a:xfrm>
        </p:grpSpPr>
        <p:sp>
          <p:nvSpPr>
            <p:cNvPr id="15" name="Rectangle 33"/>
            <p:cNvSpPr/>
            <p:nvPr>
              <p:custDataLst>
                <p:tags r:id="rId6"/>
              </p:custDataLst>
            </p:nvPr>
          </p:nvSpPr>
          <p:spPr>
            <a:xfrm>
              <a:off x="7457" y="2098"/>
              <a:ext cx="5049" cy="773"/>
            </a:xfrm>
            <a:prstGeom prst="rect">
              <a:avLst/>
            </a:prstGeom>
            <a:noFill/>
            <a:ln w="22225">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latin typeface="黑体" panose="02010609060101010101" charset="-122"/>
                  <a:ea typeface="黑体" panose="02010609060101010101" charset="-122"/>
                </a:rPr>
                <a:t>政事堂（中书门下）</a:t>
              </a:r>
              <a:endParaRPr lang="zh-CN" altLang="en-US" sz="2400" b="1">
                <a:latin typeface="黑体" panose="02010609060101010101" charset="-122"/>
                <a:ea typeface="黑体" panose="02010609060101010101" charset="-122"/>
              </a:endParaRPr>
            </a:p>
          </p:txBody>
        </p:sp>
        <p:sp>
          <p:nvSpPr>
            <p:cNvPr id="34" name="Text Box 3"/>
            <p:cNvSpPr txBox="1"/>
            <p:nvPr>
              <p:custDataLst>
                <p:tags r:id="rId7"/>
              </p:custDataLst>
            </p:nvPr>
          </p:nvSpPr>
          <p:spPr>
            <a:xfrm>
              <a:off x="8516" y="1109"/>
              <a:ext cx="2475" cy="773"/>
            </a:xfrm>
            <a:prstGeom prst="rect">
              <a:avLst/>
            </a:prstGeom>
            <a:noFill/>
            <a:ln w="28575" cap="flat" cmpd="sng">
              <a:solidFill>
                <a:srgbClr val="FF0000"/>
              </a:solidFill>
              <a:prstDash val="solid"/>
              <a:miter/>
              <a:headEnd type="none" w="med" len="med"/>
              <a:tailEnd type="none" w="med" len="med"/>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黑体" panose="02010609060101010101" charset="-122"/>
                  <a:ea typeface="黑体" panose="02010609060101010101" charset="-122"/>
                </a:rPr>
                <a:t>皇  帝</a:t>
              </a:r>
              <a:endParaRPr lang="zh-CN" altLang="en-US" sz="2400" b="1">
                <a:latin typeface="黑体" panose="02010609060101010101" charset="-122"/>
                <a:ea typeface="黑体" panose="02010609060101010101" charset="-122"/>
              </a:endParaRPr>
            </a:p>
          </p:txBody>
        </p:sp>
        <p:sp>
          <p:nvSpPr>
            <p:cNvPr id="41" name="Line 28"/>
            <p:cNvSpPr/>
            <p:nvPr>
              <p:custDataLst>
                <p:tags r:id="rId8"/>
              </p:custDataLst>
            </p:nvPr>
          </p:nvSpPr>
          <p:spPr>
            <a:xfrm>
              <a:off x="9880" y="1888"/>
              <a:ext cx="1" cy="190"/>
            </a:xfrm>
            <a:prstGeom prst="line">
              <a:avLst/>
            </a:prstGeom>
            <a:ln w="28575" cap="flat" cmpd="sng">
              <a:solidFill>
                <a:srgbClr val="663300"/>
              </a:solidFill>
              <a:prstDash val="soli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11"/>
            <p:cNvSpPr/>
            <p:nvPr>
              <p:custDataLst>
                <p:tags r:id="rId9"/>
              </p:custDataLst>
            </p:nvPr>
          </p:nvSpPr>
          <p:spPr>
            <a:xfrm rot="5400000">
              <a:off x="9314" y="-591"/>
              <a:ext cx="831" cy="7636"/>
            </a:xfrm>
            <a:prstGeom prst="leftBrace">
              <a:avLst>
                <a:gd name="adj1" fmla="val 0"/>
                <a:gd name="adj2" fmla="val 50191"/>
              </a:avLst>
            </a:prstGeom>
            <a:noFill/>
            <a:ln w="28575" cap="flat" cmpd="sng">
              <a:solidFill>
                <a:schemeClr val="tx1"/>
              </a:solidFill>
              <a:prstDash val="soli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715" b="1">
                <a:latin typeface="Arial" pitchFamily="34" charset="0"/>
                <a:ea typeface="宋体" panose="02010600030101010101" pitchFamily="2" charset="-122"/>
              </a:endParaRPr>
            </a:p>
          </p:txBody>
        </p:sp>
        <p:sp>
          <p:nvSpPr>
            <p:cNvPr id="44" name="Rectangle 15"/>
            <p:cNvSpPr/>
            <p:nvPr>
              <p:custDataLst>
                <p:tags r:id="rId10"/>
              </p:custDataLst>
            </p:nvPr>
          </p:nvSpPr>
          <p:spPr>
            <a:xfrm>
              <a:off x="5026" y="3660"/>
              <a:ext cx="1929" cy="892"/>
            </a:xfrm>
            <a:prstGeom prst="rect">
              <a:avLst/>
            </a:prstGeom>
            <a:solidFill>
              <a:srgbClr val="0033CC"/>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rPr>
                <a:t>中书省</a:t>
              </a:r>
              <a:endParaRPr lang="zh-CN" altLang="en-US" sz="2400" b="1">
                <a:solidFill>
                  <a:schemeClr val="bg1"/>
                </a:solidFill>
                <a:latin typeface="黑体" panose="02010609060101010101" charset="-122"/>
                <a:ea typeface="黑体" panose="02010609060101010101" charset="-122"/>
              </a:endParaRPr>
            </a:p>
          </p:txBody>
        </p:sp>
        <p:sp>
          <p:nvSpPr>
            <p:cNvPr id="45" name="Rectangle 16"/>
            <p:cNvSpPr/>
            <p:nvPr>
              <p:custDataLst>
                <p:tags r:id="rId11"/>
              </p:custDataLst>
            </p:nvPr>
          </p:nvSpPr>
          <p:spPr>
            <a:xfrm>
              <a:off x="8850" y="3654"/>
              <a:ext cx="2143" cy="841"/>
            </a:xfrm>
            <a:prstGeom prst="rect">
              <a:avLst/>
            </a:prstGeom>
            <a:solidFill>
              <a:srgbClr val="0033CC"/>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rPr>
                <a:t>尚书省</a:t>
              </a:r>
              <a:endParaRPr lang="zh-CN" altLang="en-US" sz="2400" b="1">
                <a:solidFill>
                  <a:schemeClr val="bg1"/>
                </a:solidFill>
                <a:latin typeface="黑体" panose="02010609060101010101" charset="-122"/>
                <a:ea typeface="黑体" panose="02010609060101010101" charset="-122"/>
              </a:endParaRPr>
            </a:p>
          </p:txBody>
        </p:sp>
        <p:sp>
          <p:nvSpPr>
            <p:cNvPr id="47" name="Rectangle 17"/>
            <p:cNvSpPr/>
            <p:nvPr>
              <p:custDataLst>
                <p:tags r:id="rId12"/>
              </p:custDataLst>
            </p:nvPr>
          </p:nvSpPr>
          <p:spPr>
            <a:xfrm>
              <a:off x="12314" y="3791"/>
              <a:ext cx="2036" cy="761"/>
            </a:xfrm>
            <a:prstGeom prst="rect">
              <a:avLst/>
            </a:prstGeom>
            <a:solidFill>
              <a:srgbClr val="0033CC"/>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黑体" panose="02010609060101010101" charset="-122"/>
                  <a:ea typeface="黑体" panose="02010609060101010101" charset="-122"/>
                </a:rPr>
                <a:t>门下省</a:t>
              </a:r>
              <a:endParaRPr lang="zh-CN" altLang="en-US" sz="2400" b="1">
                <a:solidFill>
                  <a:schemeClr val="bg1"/>
                </a:solidFill>
                <a:latin typeface="黑体" panose="02010609060101010101" charset="-122"/>
                <a:ea typeface="黑体" panose="02010609060101010101" charset="-122"/>
              </a:endParaRPr>
            </a:p>
          </p:txBody>
        </p:sp>
        <p:sp>
          <p:nvSpPr>
            <p:cNvPr id="48" name="矩形 47"/>
            <p:cNvSpPr/>
            <p:nvPr>
              <p:custDataLst>
                <p:tags r:id="rId13"/>
              </p:custDataLst>
            </p:nvPr>
          </p:nvSpPr>
          <p:spPr>
            <a:xfrm>
              <a:off x="4882" y="4501"/>
              <a:ext cx="2216" cy="77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3300"/>
                  </a:solidFill>
                  <a:latin typeface="黑体" panose="02010609060101010101" charset="-122"/>
                  <a:ea typeface="黑体" panose="02010609060101010101" charset="-122"/>
                </a:rPr>
                <a:t>草拟诏令</a:t>
              </a:r>
              <a:endParaRPr lang="zh-CN" altLang="en-US" sz="2400" b="1">
                <a:solidFill>
                  <a:srgbClr val="FF3300"/>
                </a:solidFill>
                <a:latin typeface="黑体" panose="02010609060101010101" charset="-122"/>
                <a:ea typeface="黑体" panose="02010609060101010101" charset="-122"/>
              </a:endParaRPr>
            </a:p>
          </p:txBody>
        </p:sp>
        <p:sp>
          <p:nvSpPr>
            <p:cNvPr id="49" name="Rectangle 27"/>
            <p:cNvSpPr/>
            <p:nvPr>
              <p:custDataLst>
                <p:tags r:id="rId14"/>
              </p:custDataLst>
            </p:nvPr>
          </p:nvSpPr>
          <p:spPr>
            <a:xfrm>
              <a:off x="8743" y="4484"/>
              <a:ext cx="2605" cy="773"/>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3300"/>
                  </a:solidFill>
                  <a:latin typeface="黑体" panose="02010609060101010101" charset="-122"/>
                  <a:ea typeface="黑体" panose="02010609060101010101" charset="-122"/>
                  <a:cs typeface="黑体" panose="02010609060101010101" charset="-122"/>
                </a:rPr>
                <a:t>负责 执行</a:t>
              </a:r>
              <a:endParaRPr lang="zh-CN" altLang="en-US" sz="2400" b="1">
                <a:solidFill>
                  <a:srgbClr val="FF3300"/>
                </a:solidFill>
                <a:latin typeface="黑体" panose="02010609060101010101" charset="-122"/>
                <a:ea typeface="黑体" panose="02010609060101010101" charset="-122"/>
                <a:cs typeface="黑体" panose="02010609060101010101" charset="-122"/>
              </a:endParaRPr>
            </a:p>
          </p:txBody>
        </p:sp>
        <p:sp>
          <p:nvSpPr>
            <p:cNvPr id="50" name="矩形 49"/>
            <p:cNvSpPr/>
            <p:nvPr>
              <p:custDataLst>
                <p:tags r:id="rId15"/>
              </p:custDataLst>
            </p:nvPr>
          </p:nvSpPr>
          <p:spPr>
            <a:xfrm>
              <a:off x="12314" y="4508"/>
              <a:ext cx="2216" cy="77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3300"/>
                  </a:solidFill>
                  <a:latin typeface="黑体" panose="02010609060101010101" charset="-122"/>
                  <a:ea typeface="黑体" panose="02010609060101010101" charset="-122"/>
                </a:rPr>
                <a:t>审核诏令</a:t>
              </a:r>
              <a:endParaRPr lang="zh-CN" altLang="en-US" sz="2400" b="1">
                <a:solidFill>
                  <a:srgbClr val="FF3300"/>
                </a:solidFill>
                <a:latin typeface="黑体" panose="02010609060101010101" charset="-122"/>
                <a:ea typeface="黑体" panose="02010609060101010101" charset="-122"/>
              </a:endParaRPr>
            </a:p>
          </p:txBody>
        </p:sp>
      </p:grpSp>
      <p:grpSp>
        <p:nvGrpSpPr>
          <p:cNvPr id="25" name="组合 24"/>
          <p:cNvGrpSpPr/>
          <p:nvPr>
            <p:custDataLst>
              <p:tags r:id="rId16"/>
            </p:custDataLst>
          </p:nvPr>
        </p:nvGrpSpPr>
        <p:grpSpPr>
          <a:xfrm>
            <a:off x="1514475" y="3815715"/>
            <a:ext cx="5446395" cy="1122045"/>
            <a:chOff x="5019" y="5900"/>
            <a:chExt cx="9629" cy="1959"/>
          </a:xfrm>
        </p:grpSpPr>
        <p:sp>
          <p:nvSpPr>
            <p:cNvPr id="53" name="AutoShape 11"/>
            <p:cNvSpPr/>
            <p:nvPr>
              <p:custDataLst>
                <p:tags r:id="rId17"/>
              </p:custDataLst>
            </p:nvPr>
          </p:nvSpPr>
          <p:spPr>
            <a:xfrm rot="5400000">
              <a:off x="9282" y="2039"/>
              <a:ext cx="1188" cy="8910"/>
            </a:xfrm>
            <a:prstGeom prst="leftBrace">
              <a:avLst>
                <a:gd name="adj1" fmla="val 0"/>
                <a:gd name="adj2" fmla="val 50000"/>
              </a:avLst>
            </a:prstGeom>
            <a:noFill/>
            <a:ln w="28575" cap="flat" cmpd="sng">
              <a:solidFill>
                <a:schemeClr val="tx1"/>
              </a:solidFill>
              <a:prstDash val="solid"/>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715" b="1">
                <a:latin typeface="Arial" pitchFamily="34" charset="0"/>
                <a:ea typeface="宋体" panose="02010600030101010101" pitchFamily="2" charset="-122"/>
              </a:endParaRPr>
            </a:p>
          </p:txBody>
        </p:sp>
        <p:sp>
          <p:nvSpPr>
            <p:cNvPr id="54" name="AutoShape 18"/>
            <p:cNvSpPr/>
            <p:nvPr>
              <p:custDataLst>
                <p:tags r:id="rId18"/>
              </p:custDataLst>
            </p:nvPr>
          </p:nvSpPr>
          <p:spPr>
            <a:xfrm>
              <a:off x="5019" y="6808"/>
              <a:ext cx="869" cy="1045"/>
            </a:xfrm>
            <a:prstGeom prst="flowChartProcess">
              <a:avLst/>
            </a:prstGeom>
            <a:solidFill>
              <a:srgbClr val="006600"/>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b="1">
                <a:solidFill>
                  <a:schemeClr val="bg1"/>
                </a:solidFill>
                <a:latin typeface="黑体" panose="02010609060101010101" charset="-122"/>
                <a:ea typeface="黑体" panose="02010609060101010101" charset="-122"/>
              </a:endParaRPr>
            </a:p>
            <a:p>
              <a:r>
                <a:rPr lang="zh-CN" altLang="en-US" sz="2400" b="1">
                  <a:solidFill>
                    <a:schemeClr val="bg1"/>
                  </a:solidFill>
                  <a:latin typeface="黑体" panose="02010609060101010101" charset="-122"/>
                  <a:ea typeface="黑体" panose="02010609060101010101" charset="-122"/>
                </a:rPr>
                <a:t>吏</a:t>
              </a:r>
              <a:endParaRPr lang="zh-CN" altLang="en-US" sz="2400" b="1">
                <a:solidFill>
                  <a:schemeClr val="bg1"/>
                </a:solidFill>
                <a:latin typeface="黑体" panose="02010609060101010101" charset="-122"/>
                <a:ea typeface="黑体" panose="02010609060101010101" charset="-122"/>
              </a:endParaRPr>
            </a:p>
            <a:p>
              <a:endParaRPr lang="zh-CN" altLang="en-US" sz="2400" b="1">
                <a:solidFill>
                  <a:schemeClr val="bg1"/>
                </a:solidFill>
                <a:latin typeface="黑体" panose="02010609060101010101" charset="-122"/>
                <a:ea typeface="黑体" panose="02010609060101010101" charset="-122"/>
              </a:endParaRPr>
            </a:p>
          </p:txBody>
        </p:sp>
        <p:sp>
          <p:nvSpPr>
            <p:cNvPr id="55" name="AutoShape 19"/>
            <p:cNvSpPr/>
            <p:nvPr>
              <p:custDataLst>
                <p:tags r:id="rId19"/>
              </p:custDataLst>
            </p:nvPr>
          </p:nvSpPr>
          <p:spPr>
            <a:xfrm>
              <a:off x="6738" y="6807"/>
              <a:ext cx="869" cy="1046"/>
            </a:xfrm>
            <a:prstGeom prst="flowChartProcess">
              <a:avLst/>
            </a:prstGeom>
            <a:solidFill>
              <a:srgbClr val="006600"/>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黑体" panose="02010609060101010101" charset="-122"/>
                  <a:ea typeface="黑体" panose="02010609060101010101" charset="-122"/>
                </a:rPr>
                <a:t>户</a:t>
              </a:r>
              <a:endParaRPr lang="zh-CN" altLang="en-US" sz="2400" b="1">
                <a:solidFill>
                  <a:schemeClr val="bg1"/>
                </a:solidFill>
                <a:latin typeface="黑体" panose="02010609060101010101" charset="-122"/>
                <a:ea typeface="黑体" panose="02010609060101010101" charset="-122"/>
              </a:endParaRPr>
            </a:p>
          </p:txBody>
        </p:sp>
        <p:sp>
          <p:nvSpPr>
            <p:cNvPr id="56" name="AutoShape 20"/>
            <p:cNvSpPr/>
            <p:nvPr>
              <p:custDataLst>
                <p:tags r:id="rId20"/>
              </p:custDataLst>
            </p:nvPr>
          </p:nvSpPr>
          <p:spPr>
            <a:xfrm>
              <a:off x="8356" y="6760"/>
              <a:ext cx="869" cy="1093"/>
            </a:xfrm>
            <a:prstGeom prst="flowChartProcess">
              <a:avLst/>
            </a:prstGeom>
            <a:solidFill>
              <a:srgbClr val="006600"/>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黑体" panose="02010609060101010101" charset="-122"/>
                  <a:ea typeface="黑体" panose="02010609060101010101" charset="-122"/>
                </a:rPr>
                <a:t>礼</a:t>
              </a:r>
              <a:endParaRPr lang="zh-CN" altLang="en-US" sz="2400" b="1">
                <a:solidFill>
                  <a:schemeClr val="bg1"/>
                </a:solidFill>
                <a:latin typeface="黑体" panose="02010609060101010101" charset="-122"/>
                <a:ea typeface="黑体" panose="02010609060101010101" charset="-122"/>
              </a:endParaRPr>
            </a:p>
          </p:txBody>
        </p:sp>
        <p:sp>
          <p:nvSpPr>
            <p:cNvPr id="57" name="AutoShape 21"/>
            <p:cNvSpPr/>
            <p:nvPr>
              <p:custDataLst>
                <p:tags r:id="rId21"/>
              </p:custDataLst>
            </p:nvPr>
          </p:nvSpPr>
          <p:spPr>
            <a:xfrm>
              <a:off x="10108" y="6787"/>
              <a:ext cx="869" cy="1069"/>
            </a:xfrm>
            <a:prstGeom prst="flowChartProcess">
              <a:avLst/>
            </a:prstGeom>
            <a:solidFill>
              <a:srgbClr val="006600"/>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黑体" panose="02010609060101010101" charset="-122"/>
                  <a:ea typeface="黑体" panose="02010609060101010101" charset="-122"/>
                </a:rPr>
                <a:t>兵</a:t>
              </a:r>
              <a:endParaRPr lang="zh-CN" altLang="en-US" sz="2400" b="1">
                <a:solidFill>
                  <a:schemeClr val="bg1"/>
                </a:solidFill>
                <a:latin typeface="黑体" panose="02010609060101010101" charset="-122"/>
                <a:ea typeface="黑体" panose="02010609060101010101" charset="-122"/>
              </a:endParaRPr>
            </a:p>
          </p:txBody>
        </p:sp>
        <p:sp>
          <p:nvSpPr>
            <p:cNvPr id="58" name="AutoShape 22"/>
            <p:cNvSpPr/>
            <p:nvPr>
              <p:custDataLst>
                <p:tags r:id="rId22"/>
              </p:custDataLst>
            </p:nvPr>
          </p:nvSpPr>
          <p:spPr>
            <a:xfrm>
              <a:off x="11956" y="6787"/>
              <a:ext cx="869" cy="1071"/>
            </a:xfrm>
            <a:prstGeom prst="flowChartProcess">
              <a:avLst/>
            </a:prstGeom>
            <a:solidFill>
              <a:srgbClr val="006600"/>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黑体" panose="02010609060101010101" charset="-122"/>
                  <a:ea typeface="黑体" panose="02010609060101010101" charset="-122"/>
                </a:rPr>
                <a:t>刑</a:t>
              </a:r>
              <a:endParaRPr lang="zh-CN" altLang="en-US" sz="2400" b="1">
                <a:solidFill>
                  <a:schemeClr val="bg1"/>
                </a:solidFill>
                <a:latin typeface="黑体" panose="02010609060101010101" charset="-122"/>
                <a:ea typeface="黑体" panose="02010609060101010101" charset="-122"/>
              </a:endParaRPr>
            </a:p>
          </p:txBody>
        </p:sp>
        <p:sp>
          <p:nvSpPr>
            <p:cNvPr id="59" name="AutoShape 23"/>
            <p:cNvSpPr/>
            <p:nvPr>
              <p:custDataLst>
                <p:tags r:id="rId23"/>
              </p:custDataLst>
            </p:nvPr>
          </p:nvSpPr>
          <p:spPr>
            <a:xfrm>
              <a:off x="13779" y="6758"/>
              <a:ext cx="869" cy="1101"/>
            </a:xfrm>
            <a:prstGeom prst="flowChartProcess">
              <a:avLst/>
            </a:prstGeom>
            <a:solidFill>
              <a:srgbClr val="006600"/>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黑体" panose="02010609060101010101" charset="-122"/>
                  <a:ea typeface="黑体" panose="02010609060101010101" charset="-122"/>
                </a:rPr>
                <a:t>工</a:t>
              </a:r>
              <a:endParaRPr lang="zh-CN" altLang="en-US" sz="2400" b="1">
                <a:solidFill>
                  <a:schemeClr val="bg1"/>
                </a:solidFill>
                <a:latin typeface="黑体" panose="02010609060101010101" charset="-122"/>
                <a:ea typeface="黑体" panose="02010609060101010101" charset="-122"/>
              </a:endParaRPr>
            </a:p>
          </p:txBody>
        </p:sp>
      </p:grpSp>
      <p:pic>
        <p:nvPicPr>
          <p:cNvPr id="118" name="图片 117"/>
          <p:cNvPicPr/>
          <p:nvPr>
            <p:custDataLst>
              <p:tags r:id="rId25"/>
            </p:custDataLst>
          </p:nvPr>
        </p:nvPicPr>
        <p:blipFill>
          <a:blip r:embed="rId24"/>
          <a:stretch>
            <a:fillRect/>
          </a:stretch>
        </p:blipFill>
        <p:spPr>
          <a:xfrm>
            <a:off x="7355205" y="1222375"/>
            <a:ext cx="4735830" cy="3823335"/>
          </a:xfrm>
          <a:prstGeom prst="rect">
            <a:avLst/>
          </a:prstGeom>
          <a:noFill/>
          <a:ln w="9525">
            <a:noFill/>
          </a:ln>
        </p:spPr>
      </p:pic>
      <p:sp>
        <p:nvSpPr>
          <p:cNvPr id="294" name="矩形"/>
          <p:cNvSpPr/>
          <p:nvPr>
            <p:custDataLst>
              <p:tags r:id="rId26"/>
            </p:custDataLst>
          </p:nvPr>
        </p:nvSpPr>
        <p:spPr>
          <a:xfrm>
            <a:off x="7452860" y="636865"/>
            <a:ext cx="1938183" cy="588110"/>
          </a:xfrm>
          <a:prstGeom prst="rect">
            <a:avLst/>
          </a:prstGeom>
          <a:noFill/>
          <a:ln w="9525" cap="flat" cmpd="sng">
            <a:noFill/>
            <a:prstDash val="solid"/>
            <a:miter/>
          </a:ln>
        </p:spPr>
        <p:txBody>
          <a:bodyPr vert="horz" wrap="square" lIns="91440" tIns="45720" rIns="91440" bIns="4572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just">
              <a:lnSpc>
                <a:spcPct val="150000"/>
              </a:lnSpc>
              <a:spcBef>
                <a:spcPct val="0"/>
              </a:spcBef>
              <a:spcAft>
                <a:spcPct val="0"/>
              </a:spcAft>
              <a:buFont typeface="Wingdings" panose="05000000000000000000" pitchFamily="2" charset="2"/>
              <a:buChar char="u"/>
            </a:pPr>
            <a:r>
              <a:rPr lang="en-US" altLang="zh-CN" sz="2400" b="1" i="0" u="none" strike="noStrike" kern="100" cap="none" spc="0" baseline="0">
                <a:latin typeface="微软雅黑" panose="020b0503020204020204" charset="-122"/>
                <a:ea typeface="微软雅黑"/>
                <a:cs typeface="Courier New" panose="02070309020205020404" charset="0"/>
              </a:rPr>
              <a:t> </a:t>
            </a:r>
            <a:r>
              <a:rPr lang="zh-CN" altLang="en-US" sz="2400" b="1" i="0" u="none" strike="noStrike" kern="100" cap="none" spc="0" baseline="0">
                <a:latin typeface="微软雅黑" panose="020b0503020204020204" charset="-122"/>
                <a:ea typeface="微软雅黑"/>
                <a:cs typeface="Courier New" panose="02070309020205020404" charset="0"/>
              </a:rPr>
              <a:t>运作方式</a:t>
            </a:r>
            <a:r>
              <a:rPr lang="zh-CN" altLang="en-US" sz="2400" b="1" i="0" u="none" strike="noStrike" kern="100" cap="none" spc="0" baseline="0">
                <a:ea typeface="微软雅黑"/>
                <a:cs typeface="Courier New" panose="02070309020205020404" charset="0"/>
              </a:rPr>
              <a:t>：</a:t>
            </a:r>
            <a:endParaRPr lang="zh-CN" altLang="en-US" sz="2400" b="1" i="0" u="none" strike="noStrike" kern="100" cap="none" spc="0" baseline="0">
              <a:ea typeface="微软雅黑"/>
              <a:cs typeface="Courier New" panose="02070309020205020404" charset="0"/>
            </a:endParaRPr>
          </a:p>
        </p:txBody>
      </p:sp>
      <p:sp>
        <p:nvSpPr>
          <p:cNvPr id="4" name="文本框 3"/>
          <p:cNvSpPr txBox="1"/>
          <p:nvPr>
            <p:custDataLst>
              <p:tags r:id="rId27"/>
            </p:custDataLst>
          </p:nvPr>
        </p:nvSpPr>
        <p:spPr>
          <a:xfrm>
            <a:off x="864870" y="5444490"/>
            <a:ext cx="60960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fontAlgn="base">
              <a:spcBef>
                <a:spcPct val="0"/>
              </a:spcBef>
              <a:spcAft>
                <a:spcPct val="0"/>
              </a:spcAft>
            </a:pPr>
            <a:r>
              <a:rPr lang="zh-CN" altLang="en-US" sz="3200" b="1">
                <a:solidFill>
                  <a:srgbClr val="FF0000"/>
                </a:solidFill>
                <a:latin typeface="宋体" panose="02010600030101010101" pitchFamily="2" charset="-122"/>
                <a:ea typeface="宋体" panose="02010600030101010101" pitchFamily="2" charset="-122"/>
                <a:sym typeface="微软雅黑" panose="020b0503020204020204" charset="-122"/>
              </a:rPr>
              <a:t>三省六部制新在哪？</a:t>
            </a:r>
            <a:endParaRPr lang="zh-CN" altLang="en-US" sz="3200" b="1">
              <a:solidFill>
                <a:srgbClr val="FF0000"/>
              </a:solidFill>
              <a:latin typeface="宋体" panose="02010600030101010101" pitchFamily="2" charset="-122"/>
              <a:ea typeface="宋体" panose="02010600030101010101" pitchFamily="2" charset="-122"/>
              <a:sym typeface="微软雅黑" panose="020b0503020204020204" charset="-122"/>
            </a:endParaRPr>
          </a:p>
        </p:txBody>
      </p:sp>
      <p:sp>
        <p:nvSpPr>
          <p:cNvPr id="27" name="矩形 26"/>
          <p:cNvSpPr/>
          <p:nvPr>
            <p:custDataLst>
              <p:tags r:id="rId28"/>
            </p:custDataLst>
          </p:nvPr>
        </p:nvSpPr>
        <p:spPr>
          <a:xfrm>
            <a:off x="5340350" y="5444490"/>
            <a:ext cx="4415790" cy="931545"/>
          </a:xfrm>
          <a:prstGeom prst="rect">
            <a:avLst/>
          </a:prstGeom>
          <a:solidFill>
            <a:schemeClr val="tx1"/>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lnSpc>
                <a:spcPct val="110000"/>
              </a:lnSpc>
              <a:spcBef>
                <a:spcPct val="0"/>
              </a:spcBef>
              <a:buFontTx/>
              <a:buNone/>
            </a:pPr>
            <a:r>
              <a:rPr lang="zh-CN" altLang="en-US" sz="2800" b="1" strike="noStrike" noProof="1">
                <a:latin typeface="黑体" panose="02010609060101010101" charset="-122"/>
                <a:ea typeface="黑体" panose="02010609060101010101" charset="-122"/>
                <a:cs typeface="Times New Roman" panose="02020603050405020304" pitchFamily="18" charset="0"/>
              </a:rPr>
              <a:t>相</a:t>
            </a:r>
            <a:r>
              <a:rPr lang="zh-CN" altLang="en-US" sz="2800" b="1" strike="noStrike" noProof="1" smtClean="0">
                <a:latin typeface="黑体" panose="02010609060101010101" charset="-122"/>
                <a:ea typeface="黑体" panose="02010609060101010101" charset="-122"/>
                <a:cs typeface="Times New Roman" panose="02020603050405020304" pitchFamily="18" charset="0"/>
              </a:rPr>
              <a:t>权三</a:t>
            </a:r>
            <a:r>
              <a:rPr lang="zh-CN" altLang="en-US" sz="2800" b="1" strike="noStrike" noProof="1">
                <a:latin typeface="黑体" panose="02010609060101010101" charset="-122"/>
                <a:ea typeface="黑体" panose="02010609060101010101" charset="-122"/>
                <a:cs typeface="Times New Roman" panose="02020603050405020304" pitchFamily="18" charset="0"/>
              </a:rPr>
              <a:t>分，职权分明</a:t>
            </a:r>
            <a:endParaRPr lang="zh-CN" altLang="en-US" sz="2800" b="1" strike="noStrike" noProof="1">
              <a:latin typeface="黑体" panose="02010609060101010101" charset="-122"/>
              <a:ea typeface="黑体" panose="02010609060101010101" charset="-122"/>
              <a:cs typeface="Times New Roman" panose="02020603050405020304" pitchFamily="18" charset="0"/>
            </a:endParaRPr>
          </a:p>
          <a:p>
            <a:pPr algn="ctr" fontAlgn="base">
              <a:lnSpc>
                <a:spcPct val="110000"/>
              </a:lnSpc>
              <a:spcBef>
                <a:spcPct val="0"/>
              </a:spcBef>
              <a:buFontTx/>
              <a:buNone/>
            </a:pPr>
            <a:r>
              <a:rPr lang="zh-CN" altLang="en-US" sz="2800" b="1" strike="noStrike" noProof="1">
                <a:latin typeface="黑体" panose="02010609060101010101" charset="-122"/>
                <a:ea typeface="黑体" panose="02010609060101010101" charset="-122"/>
              </a:rPr>
              <a:t>互相牵制，加强皇权</a:t>
            </a:r>
            <a:endParaRPr lang="zh-CN" altLang="en-US" sz="2800" b="1" strike="noStrike" noProof="1">
              <a:latin typeface="黑体" panose="02010609060101010101" charset="-122"/>
              <a:ea typeface="黑体" panose="02010609060101010101" charset="-122"/>
            </a:endParaRPr>
          </a:p>
        </p:txBody>
      </p:sp>
      <p:sp>
        <p:nvSpPr>
          <p:cNvPr id="5" name="文本框 4"/>
          <p:cNvSpPr txBox="1"/>
          <p:nvPr>
            <p:custDataLst>
              <p:tags r:id="rId29"/>
            </p:custDataLst>
          </p:nvPr>
        </p:nvSpPr>
        <p:spPr>
          <a:xfrm>
            <a:off x="2614930" y="184785"/>
            <a:ext cx="904176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solidFill>
                <a:latin typeface="Calibri"/>
                <a:ea typeface="黑体" panose="02010609060101010101" charset="-122"/>
              </a:rPr>
              <a:t>②</a:t>
            </a:r>
            <a:r>
              <a:rPr lang="zh-CN" altLang="en-US" sz="2800" b="1">
                <a:solidFill>
                  <a:schemeClr val="tx1"/>
                </a:solidFill>
                <a:latin typeface="黑体" panose="02010609060101010101" charset="-122"/>
                <a:ea typeface="黑体" panose="02010609060101010101" charset="-122"/>
              </a:rPr>
              <a:t>唐朝的三省六部是如何分工的？又是如何进行运作的？</a:t>
            </a:r>
            <a:endParaRPr lang="zh-CN" altLang="en-US" sz="2800" b="1">
              <a:solidFill>
                <a:schemeClr val="tx1"/>
              </a:solidFill>
              <a:latin typeface="黑体" panose="02010609060101010101" charset="-122"/>
              <a:ea typeface="黑体" panose="02010609060101010101" charset="-122"/>
            </a:endParaRPr>
          </a:p>
        </p:txBody>
      </p:sp>
    </p:spTree>
    <p:custDataLst>
      <p:tags r:id="rId3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37"/>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nodeType="clickEffect">
                                  <p:stCondLst>
                                    <p:cond delay="0"/>
                                  </p:stCondLst>
                                  <p:childTnLst>
                                    <p:set>
                                      <p:cBhvr>
                                        <p:cTn id="15" dur="1" fill="hold">
                                          <p:stCondLst>
                                            <p:cond delay="0"/>
                                          </p:stCondLst>
                                        </p:cTn>
                                        <p:tgtEl>
                                          <p:spTgt spid="25"/>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p:stCondLst>
                              <p:cond delay="0"/>
                            </p:stCondLst>
                            <p:childTnLst>
                              <p:par>
                                <p:cTn id="18" presetID="16" presetClass="entr" presetSubtype="21" dur="500" fill="hold" grpId="0" nodeType="clickEffect">
                                  <p:stCondLst>
                                    <p:cond delay="0"/>
                                  </p:stCondLst>
                                  <p:childTnLst>
                                    <p:set>
                                      <p:cBhvr>
                                        <p:cTn id="19" dur="1" fill="hold">
                                          <p:stCondLst>
                                            <p:cond delay="0"/>
                                          </p:stCondLst>
                                        </p:cTn>
                                        <p:tgtEl>
                                          <p:spTgt spid="294"/>
                                        </p:tgtEl>
                                        <p:attrNameLst>
                                          <p:attrName>style.visibility</p:attrName>
                                        </p:attrNameLst>
                                      </p:cBhvr>
                                      <p:to>
                                        <p:strVal val="visible"/>
                                      </p:to>
                                    </p:set>
                                    <p:animEffect transition="in" filter="barn(inVertical)">
                                      <p:cBhvr>
                                        <p:cTn id="20" dur="500"/>
                                        <p:tgtEl>
                                          <p:spTgt spid="294"/>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118"/>
                                        </p:tgtEl>
                                        <p:attrNameLst>
                                          <p:attrName>style.visibility</p:attrName>
                                        </p:attrNameLst>
                                      </p:cBhvr>
                                      <p:to>
                                        <p:strVal val="visible"/>
                                      </p:to>
                                    </p:set>
                                    <p:animEffect transition="in" filter="blinds(horizontal)">
                                      <p:cBhvr>
                                        <p:cTn id="25" dur="500"/>
                                        <p:tgtEl>
                                          <p:spTgt spid="118"/>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 presetClass="entr" presetSubtype="0" dur="1" fill="hold" grpId="0" nodeType="clickEffect">
                                  <p:stCondLst>
                                    <p:cond delay="0"/>
                                  </p:stCondLst>
                                  <p:childTnLst>
                                    <p:set>
                                      <p:cBhvr>
                                        <p:cTn id="29" dur="1" fill="hold">
                                          <p:stCondLst>
                                            <p:cond delay="0"/>
                                          </p:stCondLst>
                                        </p:cTn>
                                        <p:tgtEl>
                                          <p:spTgt spid="4"/>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p:stCondLst>
                              <p:cond delay="0"/>
                            </p:stCondLst>
                            <p:childTnLst>
                              <p:par>
                                <p:cTn id="32" presetID="3" presetClass="entr" presetSubtype="10" dur="500" fill="hold" grpId="0" nodeType="clickEffect">
                                  <p:stCondLst>
                                    <p:cond delay="0"/>
                                  </p:stCondLst>
                                  <p:childTnLst>
                                    <p:set>
                                      <p:cBhvr>
                                        <p:cTn id="33" dur="1" fill="hold">
                                          <p:stCondLst>
                                            <p:cond delay="0"/>
                                          </p:stCondLst>
                                        </p:cTn>
                                        <p:tgtEl>
                                          <p:spTgt spid="27"/>
                                        </p:tgtEl>
                                        <p:attrNameLst>
                                          <p:attrName>style.visibility</p:attrName>
                                        </p:attrNameLst>
                                      </p:cBhvr>
                                      <p:to>
                                        <p:strVal val="visible"/>
                                      </p:to>
                                    </p:set>
                                    <p:animEffect transition="in" filter="blinds(horizontal)">
                                      <p:cBhvr>
                                        <p:cTn id="3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94" grpId="0"/>
      <p:bldP spid="4" grpId="0"/>
      <p:bldP spid="2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https://d.book118.com/976124201145010033</a:t>
            </a:r>
          </a:p>
        </p:txBody>
      </p:sp>
    </p:spTree>
  </p:cSld>
  <p:clrMapOvr>
    <a:masterClrMapping/>
  </p:clrMapOvr>
  <p:transition/>
  <p:timing/>
</p:sld>
</file>

<file path=ppt/tags/tag1.xml><?xml version="1.0" encoding="utf-8"?>
<p:tagLst xmlns:p="http://schemas.openxmlformats.org/presentationml/2006/main">
  <p:tag name="AS_UNIQUEID" val="3844"/>
</p:tagLst>
</file>

<file path=ppt/tags/tag2.xml><?xml version="1.0" encoding="utf-8"?>
<p:tagLst xmlns:p="http://schemas.openxmlformats.org/presentationml/2006/main">
  <p:tag name="AS_UNIQUEID" val="3845"/>
</p:tagLst>
</file>

<file path=ppt/tags/tag3.xml><?xml version="1.0" encoding="utf-8"?>
<p:tagLst xmlns:p="http://schemas.openxmlformats.org/presentationml/2006/main">
  <p:tag name="AS_UNIQUEID" val="3846"/>
</p:tagLst>
</file>

<file path=ppt/tags/tag4.xml><?xml version="1.0" encoding="utf-8"?>
<p:tagLst xmlns:p="http://schemas.openxmlformats.org/presentationml/2006/main">
  <p:tag name="AS_UNIQUEID" val="3847"/>
</p:tagLst>
</file>

<file path=ppt/tags/tag5.xml><?xml version="1.0" encoding="utf-8"?>
<p:tagLst xmlns:p="http://schemas.openxmlformats.org/presentationml/2006/main">
  <p:tag name="AS_UNIQUEID" val="3848"/>
</p:tagLst>
</file>

<file path=ppt/tags/tag6.xml><?xml version="1.0" encoding="utf-8"?>
<p:tagLst xmlns:p="http://schemas.openxmlformats.org/presentationml/2006/main">
  <p:tag name="AS_UNIQUEID" val="3849"/>
</p:tagLst>
</file>

<file path=ppt/tags/tag7.xml><?xml version="1.0" encoding="utf-8"?>
<p:tagLst xmlns:p="http://schemas.openxmlformats.org/presentationml/2006/main">
  <p:tag name="AS_UNIQUEID" val="3850"/>
</p:tagLst>
</file>

<file path=ppt/tags/tag8.xml><?xml version="1.0" encoding="utf-8"?>
<p:tagLst xmlns:p="http://schemas.openxmlformats.org/presentationml/2006/main">
  <p:tag name="AS_UNIQUEID" val="3851"/>
</p:tagLst>
</file>

<file path=ppt/tags/tag9.xml><?xml version="1.0" encoding="utf-8"?>
<p:tagLst xmlns:p="http://schemas.openxmlformats.org/presentationml/2006/main">
  <p:tag name="AS_UNIQUEID" val="3852"/>
</p:tagLst>
</file>

<file path=ppt/tags/tag10.xml><?xml version="1.0" encoding="utf-8"?>
<p:tagLst xmlns:p="http://schemas.openxmlformats.org/presentationml/2006/main">
  <p:tag name="AS_UNIQUEID" val="3853"/>
</p:tagLst>
</file>

<file path=ppt/tags/tag11.xml><?xml version="1.0" encoding="utf-8"?>
<p:tagLst xmlns:p="http://schemas.openxmlformats.org/presentationml/2006/main">
  <p:tag name="AS_UNIQUEID" val="3854"/>
</p:tagLst>
</file>

<file path=ppt/tags/tag12.xml><?xml version="1.0" encoding="utf-8"?>
<p:tagLst xmlns:p="http://schemas.openxmlformats.org/presentationml/2006/main">
  <p:tag name="AS_UNIQUEID" val="3855"/>
</p:tagLst>
</file>

<file path=ppt/tags/tag13.xml><?xml version="1.0" encoding="utf-8"?>
<p:tagLst xmlns:p="http://schemas.openxmlformats.org/presentationml/2006/main">
  <p:tag name="AS_UNIQUEID" val="3856"/>
</p:tagLst>
</file>

<file path=ppt/tags/tag14.xml><?xml version="1.0" encoding="utf-8"?>
<p:tagLst xmlns:p="http://schemas.openxmlformats.org/presentationml/2006/main">
  <p:tag name="AS_UNIQUEID" val="3857"/>
</p:tagLst>
</file>

<file path=ppt/tags/tag15.xml><?xml version="1.0" encoding="utf-8"?>
<p:tagLst xmlns:p="http://schemas.openxmlformats.org/presentationml/2006/main">
  <p:tag name="AS_UNIQUEID" val="3858"/>
</p:tagLst>
</file>

<file path=ppt/tags/tag16.xml><?xml version="1.0" encoding="utf-8"?>
<p:tagLst xmlns:p="http://schemas.openxmlformats.org/presentationml/2006/main">
  <p:tag name="AS_UNIQUEID" val="3859"/>
</p:tagLst>
</file>

<file path=ppt/tags/tag17.xml><?xml version="1.0" encoding="utf-8"?>
<p:tagLst xmlns:p="http://schemas.openxmlformats.org/presentationml/2006/main">
  <p:tag name="AS_UNIQUEID" val="3860"/>
</p:tagLst>
</file>

<file path=ppt/tags/tag18.xml><?xml version="1.0" encoding="utf-8"?>
<p:tagLst xmlns:p="http://schemas.openxmlformats.org/presentationml/2006/main">
  <p:tag name="AS_UNIQUEID" val="3861"/>
</p:tagLst>
</file>

<file path=ppt/tags/tag19.xml><?xml version="1.0" encoding="utf-8"?>
<p:tagLst xmlns:p="http://schemas.openxmlformats.org/presentationml/2006/main">
  <p:tag name="AS_UNIQUEID" val="3862"/>
</p:tagLst>
</file>

<file path=ppt/tags/tag20.xml><?xml version="1.0" encoding="utf-8"?>
<p:tagLst xmlns:p="http://schemas.openxmlformats.org/presentationml/2006/main">
  <p:tag name="AS_UNIQUEID" val="3863"/>
</p:tagLst>
</file>

<file path=ppt/tags/tag21.xml><?xml version="1.0" encoding="utf-8"?>
<p:tagLst xmlns:p="http://schemas.openxmlformats.org/presentationml/2006/main">
  <p:tag name="AS_UNIQUEID" val="3864"/>
</p:tagLst>
</file>

<file path=ppt/tags/tag22.xml><?xml version="1.0" encoding="utf-8"?>
<p:tagLst xmlns:p="http://schemas.openxmlformats.org/presentationml/2006/main">
  <p:tag name="AS_UNIQUEID" val="3865"/>
</p:tagLst>
</file>

<file path=ppt/tags/tag23.xml><?xml version="1.0" encoding="utf-8"?>
<p:tagLst xmlns:p="http://schemas.openxmlformats.org/presentationml/2006/main">
  <p:tag name="AS_UNIQUEID" val="3866"/>
</p:tagLst>
</file>

<file path=ppt/tags/tag24.xml><?xml version="1.0" encoding="utf-8"?>
<p:tagLst xmlns:p="http://schemas.openxmlformats.org/presentationml/2006/main">
  <p:tag name="AS_UNIQUEID" val="3867"/>
</p:tagLst>
</file>

<file path=ppt/tags/tag25.xml><?xml version="1.0" encoding="utf-8"?>
<p:tagLst xmlns:p="http://schemas.openxmlformats.org/presentationml/2006/main">
  <p:tag name="AS_UNIQUEID" val="3868"/>
</p:tagLst>
</file>

<file path=ppt/tags/tag26.xml><?xml version="1.0" encoding="utf-8"?>
<p:tagLst xmlns:p="http://schemas.openxmlformats.org/presentationml/2006/main">
  <p:tag name="AS_UNIQUEID" val="3869"/>
</p:tagLst>
</file>

<file path=ppt/tags/tag27.xml><?xml version="1.0" encoding="utf-8"?>
<p:tagLst xmlns:p="http://schemas.openxmlformats.org/presentationml/2006/main">
  <p:tag name="AS_UNIQUEID" val="3870"/>
</p:tagLst>
</file>

<file path=ppt/tags/tag28.xml><?xml version="1.0" encoding="utf-8"?>
<p:tagLst xmlns:p="http://schemas.openxmlformats.org/presentationml/2006/main">
  <p:tag name="AS_UNIQUEID" val="3871"/>
</p:tagLst>
</file>

<file path=ppt/tags/tag29.xml><?xml version="1.0" encoding="utf-8"?>
<p:tagLst xmlns:p="http://schemas.openxmlformats.org/presentationml/2006/main">
  <p:tag name="AS_UNIQUEID" val="3872"/>
</p:tagLst>
</file>

<file path=ppt/tags/tag30.xml><?xml version="1.0" encoding="utf-8"?>
<p:tagLst xmlns:p="http://schemas.openxmlformats.org/presentationml/2006/main">
  <p:tag name="AS_UNIQUEID" val="3873"/>
</p:tagLst>
</file>

<file path=ppt/tags/tag31.xml><?xml version="1.0" encoding="utf-8"?>
<p:tagLst xmlns:p="http://schemas.openxmlformats.org/presentationml/2006/main">
  <p:tag name="AS_UNIQUEID" val="3874"/>
</p:tagLst>
</file>

<file path=ppt/tags/tag32.xml><?xml version="1.0" encoding="utf-8"?>
<p:tagLst xmlns:p="http://schemas.openxmlformats.org/presentationml/2006/main">
  <p:tag name="AS_UNIQUEID" val="3875"/>
</p:tagLst>
</file>

<file path=ppt/tags/tag33.xml><?xml version="1.0" encoding="utf-8"?>
<p:tagLst xmlns:p="http://schemas.openxmlformats.org/presentationml/2006/main">
  <p:tag name="AS_UNIQUEID" val="3876"/>
</p:tagLst>
</file>

<file path=ppt/tags/tag34.xml><?xml version="1.0" encoding="utf-8"?>
<p:tagLst xmlns:p="http://schemas.openxmlformats.org/presentationml/2006/main">
  <p:tag name="AS_UNIQUEID" val="3877"/>
</p:tagLst>
</file>

<file path=ppt/tags/tag35.xml><?xml version="1.0" encoding="utf-8"?>
<p:tagLst xmlns:p="http://schemas.openxmlformats.org/presentationml/2006/main">
  <p:tag name="AS_UNIQUEID" val="3878"/>
</p:tagLst>
</file>

<file path=ppt/tags/tag36.xml><?xml version="1.0" encoding="utf-8"?>
<p:tagLst xmlns:p="http://schemas.openxmlformats.org/presentationml/2006/main">
  <p:tag name="AS_UNIQUEID" val="3879"/>
</p:tagLst>
</file>

<file path=ppt/tags/tag37.xml><?xml version="1.0" encoding="utf-8"?>
<p:tagLst xmlns:p="http://schemas.openxmlformats.org/presentationml/2006/main">
  <p:tag name="AS_UNIQUEID" val="3880"/>
</p:tagLst>
</file>

<file path=ppt/tags/tag38.xml><?xml version="1.0" encoding="utf-8"?>
<p:tagLst xmlns:p="http://schemas.openxmlformats.org/presentationml/2006/main">
  <p:tag name="AS_UNIQUEID" val="3881"/>
</p:tagLst>
</file>

<file path=ppt/tags/tag39.xml><?xml version="1.0" encoding="utf-8"?>
<p:tagLst xmlns:p="http://schemas.openxmlformats.org/presentationml/2006/main">
  <p:tag name="AS_UNIQUEID" val="3882"/>
</p:tagLst>
</file>

<file path=ppt/tags/tag40.xml><?xml version="1.0" encoding="utf-8"?>
<p:tagLst xmlns:p="http://schemas.openxmlformats.org/presentationml/2006/main">
  <p:tag name="AS_UNIQUEID" val="3883"/>
</p:tagLst>
</file>

<file path=ppt/tags/tag41.xml><?xml version="1.0" encoding="utf-8"?>
<p:tagLst xmlns:p="http://schemas.openxmlformats.org/presentationml/2006/main">
  <p:tag name="AS_UNIQUEID" val="3884"/>
</p:tagLst>
</file>

<file path=ppt/tags/tag42.xml><?xml version="1.0" encoding="utf-8"?>
<p:tagLst xmlns:p="http://schemas.openxmlformats.org/presentationml/2006/main">
  <p:tag name="AS_UNIQUEID" val="3885"/>
</p:tagLst>
</file>

<file path=ppt/tags/tag43.xml><?xml version="1.0" encoding="utf-8"?>
<p:tagLst xmlns:p="http://schemas.openxmlformats.org/presentationml/2006/main">
  <p:tag name="AS_UNIQUEID" val="3886"/>
</p:tagLst>
</file>

<file path=ppt/tags/tag44.xml><?xml version="1.0" encoding="utf-8"?>
<p:tagLst xmlns:p="http://schemas.openxmlformats.org/presentationml/2006/main">
  <p:tag name="AS_UNIQUEID" val="3887"/>
</p:tagLst>
</file>

<file path=ppt/tags/tag45.xml><?xml version="1.0" encoding="utf-8"?>
<p:tagLst xmlns:p="http://schemas.openxmlformats.org/presentationml/2006/main">
  <p:tag name="AS_UNIQUEID" val="3888"/>
</p:tagLst>
</file>

<file path=ppt/tags/tag46.xml><?xml version="1.0" encoding="utf-8"?>
<p:tagLst xmlns:p="http://schemas.openxmlformats.org/presentationml/2006/main">
  <p:tag name="AS_UNIQUEID" val="3889"/>
</p:tagLst>
</file>

<file path=ppt/tags/tag47.xml><?xml version="1.0" encoding="utf-8"?>
<p:tagLst xmlns:p="http://schemas.openxmlformats.org/presentationml/2006/main">
  <p:tag name="AS_UNIQUEID" val="3890"/>
</p:tagLst>
</file>

<file path=ppt/tags/tag48.xml><?xml version="1.0" encoding="utf-8"?>
<p:tagLst xmlns:p="http://schemas.openxmlformats.org/presentationml/2006/main">
  <p:tag name="AS_UNIQUEID" val="3891"/>
</p:tagLst>
</file>

<file path=ppt/tags/tag49.xml><?xml version="1.0" encoding="utf-8"?>
<p:tagLst xmlns:p="http://schemas.openxmlformats.org/presentationml/2006/main">
  <p:tag name="AS_UNIQUEID" val="3892"/>
</p:tagLst>
</file>

<file path=ppt/tags/tag50.xml><?xml version="1.0" encoding="utf-8"?>
<p:tagLst xmlns:p="http://schemas.openxmlformats.org/presentationml/2006/main">
  <p:tag name="AS_UNIQUEID" val="3893"/>
</p:tagLst>
</file>

<file path=ppt/tags/tag51.xml><?xml version="1.0" encoding="utf-8"?>
<p:tagLst xmlns:p="http://schemas.openxmlformats.org/presentationml/2006/main">
  <p:tag name="AS_UNIQUEID" val="3894"/>
</p:tagLst>
</file>

<file path=ppt/tags/tag52.xml><?xml version="1.0" encoding="utf-8"?>
<p:tagLst xmlns:p="http://schemas.openxmlformats.org/presentationml/2006/main">
  <p:tag name="AS_UNIQUEID" val="3895"/>
</p:tagLst>
</file>

<file path=ppt/tags/tag53.xml><?xml version="1.0" encoding="utf-8"?>
<p:tagLst xmlns:p="http://schemas.openxmlformats.org/presentationml/2006/main">
  <p:tag name="AS_UNIQUEID" val="3896"/>
</p:tagLst>
</file>

<file path=ppt/tags/tag54.xml><?xml version="1.0" encoding="utf-8"?>
<p:tagLst xmlns:p="http://schemas.openxmlformats.org/presentationml/2006/main">
  <p:tag name="AS_UNIQUEID" val="3897"/>
</p:tagLst>
</file>

<file path=ppt/tags/tag55.xml><?xml version="1.0" encoding="utf-8"?>
<p:tagLst xmlns:p="http://schemas.openxmlformats.org/presentationml/2006/main">
  <p:tag name="AS_UNIQUEID" val="3898"/>
</p:tagLst>
</file>

<file path=ppt/tags/tag56.xml><?xml version="1.0" encoding="utf-8"?>
<p:tagLst xmlns:p="http://schemas.openxmlformats.org/presentationml/2006/main">
  <p:tag name="AS_UNIQUEID" val="3899"/>
</p:tagLst>
</file>

<file path=ppt/tags/tag57.xml><?xml version="1.0" encoding="utf-8"?>
<p:tagLst xmlns:p="http://schemas.openxmlformats.org/presentationml/2006/main">
  <p:tag name="AS_UNIQUEID" val="3900"/>
</p:tagLst>
</file>

<file path=ppt/tags/tag58.xml><?xml version="1.0" encoding="utf-8"?>
<p:tagLst xmlns:p="http://schemas.openxmlformats.org/presentationml/2006/main">
  <p:tag name="AS_UNIQUEID" val="3901"/>
</p:tagLst>
</file>

<file path=ppt/tags/tag59.xml><?xml version="1.0" encoding="utf-8"?>
<p:tagLst xmlns:p="http://schemas.openxmlformats.org/presentationml/2006/main">
  <p:tag name="AS_UNIQUEID" val="3902"/>
</p:tagLst>
</file>

<file path=ppt/tags/tag60.xml><?xml version="1.0" encoding="utf-8"?>
<p:tagLst xmlns:p="http://schemas.openxmlformats.org/presentationml/2006/main">
  <p:tag name="AS_UNIQUEID" val="3903"/>
</p:tagLst>
</file>

<file path=ppt/tags/tag61.xml><?xml version="1.0" encoding="utf-8"?>
<p:tagLst xmlns:p="http://schemas.openxmlformats.org/presentationml/2006/main">
  <p:tag name="AS_UNIQUEID" val="3904"/>
</p:tagLst>
</file>

<file path=ppt/tags/tag62.xml><?xml version="1.0" encoding="utf-8"?>
<p:tagLst xmlns:p="http://schemas.openxmlformats.org/presentationml/2006/main">
  <p:tag name="AS_UNIQUEID" val="3905"/>
</p:tagLst>
</file>

<file path=ppt/tags/tag63.xml><?xml version="1.0" encoding="utf-8"?>
<p:tagLst xmlns:p="http://schemas.openxmlformats.org/presentationml/2006/main">
  <p:tag name="AS_UNIQUEID" val="3906"/>
</p:tagLst>
</file>

<file path=ppt/tags/tag64.xml><?xml version="1.0" encoding="utf-8"?>
<p:tagLst xmlns:p="http://schemas.openxmlformats.org/presentationml/2006/main">
  <p:tag name="AS_UNIQUEID" val="3907"/>
</p:tagLst>
</file>

<file path=ppt/tags/tag65.xml><?xml version="1.0" encoding="utf-8"?>
<p:tagLst xmlns:p="http://schemas.openxmlformats.org/presentationml/2006/main">
  <p:tag name="AS_UNIQUEID" val="3908"/>
</p:tagLst>
</file>

<file path=ppt/tags/tag66.xml><?xml version="1.0" encoding="utf-8"?>
<p:tagLst xmlns:p="http://schemas.openxmlformats.org/presentationml/2006/main">
  <p:tag name="AS_UNIQUEID" val="3909"/>
</p:tagLst>
</file>

<file path=ppt/tags/tag67.xml><?xml version="1.0" encoding="utf-8"?>
<p:tagLst xmlns:p="http://schemas.openxmlformats.org/presentationml/2006/main">
  <p:tag name="AS_UNIQUEID" val="3910"/>
</p:tagLst>
</file>

<file path=ppt/tags/tag68.xml><?xml version="1.0" encoding="utf-8"?>
<p:tagLst xmlns:p="http://schemas.openxmlformats.org/presentationml/2006/main">
  <p:tag name="AS_UNIQUEID" val="3911"/>
</p:tagLst>
</file>

<file path=ppt/tags/tag69.xml><?xml version="1.0" encoding="utf-8"?>
<p:tagLst xmlns:p="http://schemas.openxmlformats.org/presentationml/2006/main">
  <p:tag name="AS_UNIQUEID" val="3912"/>
</p:tagLst>
</file>

<file path=ppt/tags/tag70.xml><?xml version="1.0" encoding="utf-8"?>
<p:tagLst xmlns:p="http://schemas.openxmlformats.org/presentationml/2006/main">
  <p:tag name="AS_UNIQUEID" val="3913"/>
</p:tagLst>
</file>

<file path=ppt/tags/tag71.xml><?xml version="1.0" encoding="utf-8"?>
<p:tagLst xmlns:p="http://schemas.openxmlformats.org/presentationml/2006/main">
  <p:tag name="AS_UNIQUEID" val="3914"/>
</p:tagLst>
</file>

<file path=ppt/tags/tag72.xml><?xml version="1.0" encoding="utf-8"?>
<p:tagLst xmlns:p="http://schemas.openxmlformats.org/presentationml/2006/main">
  <p:tag name="AS_UNIQUEID" val="3915"/>
</p:tagLst>
</file>

<file path=ppt/tags/tag73.xml><?xml version="1.0" encoding="utf-8"?>
<p:tagLst xmlns:p="http://schemas.openxmlformats.org/presentationml/2006/main">
  <p:tag name="AS_UNIQUEID" val="3916"/>
</p:tagLst>
</file>

<file path=ppt/tags/tag74.xml><?xml version="1.0" encoding="utf-8"?>
<p:tagLst xmlns:p="http://schemas.openxmlformats.org/presentationml/2006/main">
  <p:tag name="AS_UNIQUEID" val="3917"/>
</p:tagLst>
</file>

<file path=ppt/tags/tag75.xml><?xml version="1.0" encoding="utf-8"?>
<p:tagLst xmlns:p="http://schemas.openxmlformats.org/presentationml/2006/main">
  <p:tag name="AS_UNIQUEID" val="3918"/>
</p:tagLst>
</file>

<file path=ppt/tags/tag76.xml><?xml version="1.0" encoding="utf-8"?>
<p:tagLst xmlns:p="http://schemas.openxmlformats.org/presentationml/2006/main">
  <p:tag name="AS_UNIQUEID" val="3816"/>
</p:tagLst>
</file>

<file path=ppt/tags/tag77.xml><?xml version="1.0" encoding="utf-8"?>
<p:tagLst xmlns:p="http://schemas.openxmlformats.org/presentationml/2006/main">
  <p:tag name="AS_UNIQUEID" val="370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3706"/>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3707"/>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370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3709"/>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3817"/>
</p:tagLst>
</file>

<file path=ppt/tags/tag83.xml><?xml version="1.0" encoding="utf-8"?>
<p:tagLst xmlns:p="http://schemas.openxmlformats.org/presentationml/2006/main">
  <p:tag name="AS_UNIQUEID" val="371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371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371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371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371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3818"/>
</p:tagLst>
</file>

<file path=ppt/tags/tag89.xml><?xml version="1.0" encoding="utf-8"?>
<p:tagLst xmlns:p="http://schemas.openxmlformats.org/presentationml/2006/main">
  <p:tag name="AS_UNIQUEID" val="371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371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371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372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372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3819"/>
</p:tagLst>
</file>

<file path=ppt/tags/tag95.xml><?xml version="1.0" encoding="utf-8"?>
<p:tagLst xmlns:p="http://schemas.openxmlformats.org/presentationml/2006/main">
  <p:tag name="AS_UNIQUEID" val="372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372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372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372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372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372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3820"/>
</p:tagLst>
</file>

<file path=ppt/tags/tag102.xml><?xml version="1.0" encoding="utf-8"?>
<p:tagLst xmlns:p="http://schemas.openxmlformats.org/presentationml/2006/main">
  <p:tag name="AS_UNIQUEID" val="373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373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373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373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373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373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373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373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3821"/>
</p:tagLst>
</file>

<file path=ppt/tags/tag111.xml><?xml version="1.0" encoding="utf-8"?>
<p:tagLst xmlns:p="http://schemas.openxmlformats.org/presentationml/2006/main">
  <p:tag name="AS_UNIQUEID" val="373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374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374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374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3822"/>
</p:tagLst>
</file>

<file path=ppt/tags/tag116.xml><?xml version="1.0" encoding="utf-8"?>
<p:tagLst xmlns:p="http://schemas.openxmlformats.org/presentationml/2006/main">
  <p:tag name="AS_UNIQUEID" val="374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374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3746"/>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3823"/>
</p:tagLst>
</file>

<file path=ppt/tags/tag120.xml><?xml version="1.0" encoding="utf-8"?>
<p:tagLst xmlns:p="http://schemas.openxmlformats.org/presentationml/2006/main">
  <p:tag name="AS_UNIQUEID" val="374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374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375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375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375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375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3824"/>
</p:tagLst>
</file>

<file path=ppt/tags/tag127.xml><?xml version="1.0" encoding="utf-8"?>
<p:tagLst xmlns:p="http://schemas.openxmlformats.org/presentationml/2006/main">
  <p:tag name="AS_UNIQUEID" val="375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375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375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375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375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3825"/>
</p:tagLst>
</file>

<file path=ppt/tags/tag133.xml><?xml version="1.0" encoding="utf-8"?>
<p:tagLst xmlns:p="http://schemas.openxmlformats.org/presentationml/2006/main">
  <p:tag name="AS_UNIQUEID" val="376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376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376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376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3826"/>
</p:tagLst>
</file>

<file path=ppt/tags/tag138.xml><?xml version="1.0" encoding="utf-8"?>
<p:tagLst xmlns:p="http://schemas.openxmlformats.org/presentationml/2006/main">
  <p:tag name="AS_UNIQUEID" val="376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376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376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376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377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3827"/>
</p:tagLst>
</file>

<file path=ppt/tags/tag144.xml><?xml version="1.0" encoding="utf-8"?>
<p:tagLst xmlns:p="http://schemas.openxmlformats.org/presentationml/2006/main">
  <p:tag name="AS_UNIQUEID" val="1437"/>
</p:tagLst>
</file>

<file path=ppt/tags/tag145.xml><?xml version="1.0" encoding="utf-8"?>
<p:tagLst xmlns:p="http://schemas.openxmlformats.org/presentationml/2006/main">
  <p:tag name="AS_UNIQUEID" val="1438"/>
</p:tagLst>
</file>

<file path=ppt/tags/tag146.xml><?xml version="1.0" encoding="utf-8"?>
<p:tagLst xmlns:p="http://schemas.openxmlformats.org/presentationml/2006/main">
  <p:tag name="AS_UNIQUEID" val="1439"/>
</p:tagLst>
</file>

<file path=ppt/tags/tag147.xml><?xml version="1.0" encoding="utf-8"?>
<p:tagLst xmlns:p="http://schemas.openxmlformats.org/presentationml/2006/main">
  <p:tag name="AS_UNIQUEID" val="1440"/>
</p:tagLst>
</file>

<file path=ppt/tags/tag148.xml><?xml version="1.0" encoding="utf-8"?>
<p:tagLst xmlns:p="http://schemas.openxmlformats.org/presentationml/2006/main">
  <p:tag name="AS_UNIQUEID" val="3828"/>
</p:tagLst>
</file>

<file path=ppt/tags/tag149.xml><?xml version="1.0" encoding="utf-8"?>
<p:tagLst xmlns:p="http://schemas.openxmlformats.org/presentationml/2006/main">
  <p:tag name="AS_UNIQUEID" val="3773"/>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3774"/>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51.xml><?xml version="1.0" encoding="utf-8"?>
<p:tagLst xmlns:p="http://schemas.openxmlformats.org/presentationml/2006/main">
  <p:tag name="AS_UNIQUEID" val="3775"/>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2.xml><?xml version="1.0" encoding="utf-8"?>
<p:tagLst xmlns:p="http://schemas.openxmlformats.org/presentationml/2006/main">
  <p:tag name="AS_UNIQUEID" val="3776"/>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3.xml><?xml version="1.0" encoding="utf-8"?>
<p:tagLst xmlns:p="http://schemas.openxmlformats.org/presentationml/2006/main">
  <p:tag name="AS_UNIQUEID" val="377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4.xml><?xml version="1.0" encoding="utf-8"?>
<p:tagLst xmlns:p="http://schemas.openxmlformats.org/presentationml/2006/main">
  <p:tag name="AS_UNIQUEID" val="3778"/>
</p:tagLst>
</file>

<file path=ppt/tags/tag155.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6.xml><?xml version="1.0" encoding="utf-8"?>
<p:tagLst xmlns:p="http://schemas.openxmlformats.org/presentationml/2006/main">
  <p:tag name="AS_UNIQUEID" val="3834"/>
</p:tagLst>
</file>

<file path=ppt/tags/tag157.xml><?xml version="1.0" encoding="utf-8"?>
<p:tagLst xmlns:p="http://schemas.openxmlformats.org/presentationml/2006/main">
  <p:tag name="AS_UNIQUEID" val="3780"/>
</p:tagLst>
</file>

<file path=ppt/tags/tag158.xml><?xml version="1.0" encoding="utf-8"?>
<p:tagLst xmlns:p="http://schemas.openxmlformats.org/presentationml/2006/main">
  <p:tag name="AS_UNIQUEID" val="3781"/>
</p:tagLst>
</file>

<file path=ppt/tags/tag159.xml><?xml version="1.0" encoding="utf-8"?>
<p:tagLst xmlns:p="http://schemas.openxmlformats.org/presentationml/2006/main">
  <p:tag name="AS_UNIQUEID" val="3782"/>
</p:tagLst>
</file>

<file path=ppt/tags/tag160.xml><?xml version="1.0" encoding="utf-8"?>
<p:tagLst xmlns:p="http://schemas.openxmlformats.org/presentationml/2006/main">
  <p:tag name="AS_UNIQUEID" val="3783"/>
</p:tagLst>
</file>

<file path=ppt/tags/tag161.xml><?xml version="1.0" encoding="utf-8"?>
<p:tagLst xmlns:p="http://schemas.openxmlformats.org/presentationml/2006/main">
  <p:tag name="AS_UNIQUEID" val="3784"/>
</p:tagLst>
</file>

<file path=ppt/tags/tag162.xml><?xml version="1.0" encoding="utf-8"?>
<p:tagLst xmlns:p="http://schemas.openxmlformats.org/presentationml/2006/main">
  <p:tag name="AS_UNIQUEID" val="3785"/>
</p:tagLst>
</file>

<file path=ppt/tags/tag163.xml><?xml version="1.0" encoding="utf-8"?>
<p:tagLst xmlns:p="http://schemas.openxmlformats.org/presentationml/2006/main">
  <p:tag name="AS_UNIQUEID" val="3829"/>
</p:tagLst>
</file>

<file path=ppt/tags/tag164.xml><?xml version="1.0" encoding="utf-8"?>
<p:tagLst xmlns:p="http://schemas.openxmlformats.org/presentationml/2006/main">
  <p:tag name="AS_UNIQUEID" val="1480"/>
</p:tagLst>
</file>

<file path=ppt/tags/tag165.xml><?xml version="1.0" encoding="utf-8"?>
<p:tagLst xmlns:p="http://schemas.openxmlformats.org/presentationml/2006/main">
  <p:tag name="AS_UNIQUEID" val="1481"/>
</p:tagLst>
</file>

<file path=ppt/tags/tag166.xml><?xml version="1.0" encoding="utf-8"?>
<p:tagLst xmlns:p="http://schemas.openxmlformats.org/presentationml/2006/main">
  <p:tag name="AS_UNIQUEID" val="1482"/>
</p:tagLst>
</file>

<file path=ppt/tags/tag167.xml><?xml version="1.0" encoding="utf-8"?>
<p:tagLst xmlns:p="http://schemas.openxmlformats.org/presentationml/2006/main">
  <p:tag name="AS_UNIQUEID" val="1483"/>
</p:tagLst>
</file>

<file path=ppt/tags/tag168.xml><?xml version="1.0" encoding="utf-8"?>
<p:tagLst xmlns:p="http://schemas.openxmlformats.org/presentationml/2006/main">
  <p:tag name="AS_UNIQUEID" val="1484"/>
</p:tagLst>
</file>

<file path=ppt/tags/tag169.xml><?xml version="1.0" encoding="utf-8"?>
<p:tagLst xmlns:p="http://schemas.openxmlformats.org/presentationml/2006/main">
  <p:tag name="AS_UNIQUEID" val="1485"/>
</p:tagLst>
</file>

<file path=ppt/tags/tag170.xml><?xml version="1.0" encoding="utf-8"?>
<p:tagLst xmlns:p="http://schemas.openxmlformats.org/presentationml/2006/main">
  <p:tag name="AS_UNIQUEID" val="1486"/>
</p:tagLst>
</file>

<file path=ppt/tags/tag171.xml><?xml version="1.0" encoding="utf-8"?>
<p:tagLst xmlns:p="http://schemas.openxmlformats.org/presentationml/2006/main">
  <p:tag name="AS_UNIQUEID" val="1487"/>
</p:tagLst>
</file>

<file path=ppt/tags/tag172.xml><?xml version="1.0" encoding="utf-8"?>
<p:tagLst xmlns:p="http://schemas.openxmlformats.org/presentationml/2006/main">
  <p:tag name="AS_UNIQUEID" val="1488"/>
</p:tagLst>
</file>

<file path=ppt/tags/tag173.xml><?xml version="1.0" encoding="utf-8"?>
<p:tagLst xmlns:p="http://schemas.openxmlformats.org/presentationml/2006/main">
  <p:tag name="AS_UNIQUEID" val="1489"/>
</p:tagLst>
</file>

<file path=ppt/tags/tag174.xml><?xml version="1.0" encoding="utf-8"?>
<p:tagLst xmlns:p="http://schemas.openxmlformats.org/presentationml/2006/main">
  <p:tag name="AS_UNIQUEID" val="1490"/>
</p:tagLst>
</file>

<file path=ppt/tags/tag175.xml><?xml version="1.0" encoding="utf-8"?>
<p:tagLst xmlns:p="http://schemas.openxmlformats.org/presentationml/2006/main">
  <p:tag name="AS_UNIQUEID" val="1491"/>
</p:tagLst>
</file>

<file path=ppt/tags/tag176.xml><?xml version="1.0" encoding="utf-8"?>
<p:tagLst xmlns:p="http://schemas.openxmlformats.org/presentationml/2006/main">
  <p:tag name="AS_UNIQUEID" val="1492"/>
</p:tagLst>
</file>

<file path=ppt/tags/tag177.xml><?xml version="1.0" encoding="utf-8"?>
<p:tagLst xmlns:p="http://schemas.openxmlformats.org/presentationml/2006/main">
  <p:tag name="AS_UNIQUEID" val="1493"/>
</p:tagLst>
</file>

<file path=ppt/tags/tag178.xml><?xml version="1.0" encoding="utf-8"?>
<p:tagLst xmlns:p="http://schemas.openxmlformats.org/presentationml/2006/main">
  <p:tag name="AS_UNIQUEID" val="1494"/>
</p:tagLst>
</file>

<file path=ppt/tags/tag179.xml><?xml version="1.0" encoding="utf-8"?>
<p:tagLst xmlns:p="http://schemas.openxmlformats.org/presentationml/2006/main">
  <p:tag name="AS_UNIQUEID" val="1495"/>
</p:tagLst>
</file>

<file path=ppt/tags/tag180.xml><?xml version="1.0" encoding="utf-8"?>
<p:tagLst xmlns:p="http://schemas.openxmlformats.org/presentationml/2006/main">
  <p:tag name="AS_UNIQUEID" val="1496"/>
</p:tagLst>
</file>

<file path=ppt/tags/tag181.xml><?xml version="1.0" encoding="utf-8"?>
<p:tagLst xmlns:p="http://schemas.openxmlformats.org/presentationml/2006/main">
  <p:tag name="AS_UNIQUEID" val="1497"/>
</p:tagLst>
</file>

<file path=ppt/tags/tag182.xml><?xml version="1.0" encoding="utf-8"?>
<p:tagLst xmlns:p="http://schemas.openxmlformats.org/presentationml/2006/main">
  <p:tag name="AS_UNIQUEID" val="1498"/>
</p:tagLst>
</file>

<file path=ppt/tags/tag183.xml><?xml version="1.0" encoding="utf-8"?>
<p:tagLst xmlns:p="http://schemas.openxmlformats.org/presentationml/2006/main">
  <p:tag name="AS_UNIQUEID" val="1499"/>
</p:tagLst>
</file>

<file path=ppt/tags/tag184.xml><?xml version="1.0" encoding="utf-8"?>
<p:tagLst xmlns:p="http://schemas.openxmlformats.org/presentationml/2006/main">
  <p:tag name="AS_UNIQUEID" val="1500"/>
</p:tagLst>
</file>

<file path=ppt/tags/tag185.xml><?xml version="1.0" encoding="utf-8"?>
<p:tagLst xmlns:p="http://schemas.openxmlformats.org/presentationml/2006/main">
  <p:tag name="AS_UNIQUEID" val="1501"/>
</p:tagLst>
</file>

<file path=ppt/tags/tag186.xml><?xml version="1.0" encoding="utf-8"?>
<p:tagLst xmlns:p="http://schemas.openxmlformats.org/presentationml/2006/main">
  <p:tag name="AS_UNIQUEID" val="1502"/>
</p:tagLst>
</file>

<file path=ppt/tags/tag187.xml><?xml version="1.0" encoding="utf-8"?>
<p:tagLst xmlns:p="http://schemas.openxmlformats.org/presentationml/2006/main">
  <p:tag name="AS_UNIQUEID" val="1503"/>
</p:tagLst>
</file>

<file path=ppt/tags/tag188.xml><?xml version="1.0" encoding="utf-8"?>
<p:tagLst xmlns:p="http://schemas.openxmlformats.org/presentationml/2006/main">
  <p:tag name="AS_UNIQUEID" val="1504"/>
</p:tagLst>
</file>

<file path=ppt/tags/tag189.xml><?xml version="1.0" encoding="utf-8"?>
<p:tagLst xmlns:p="http://schemas.openxmlformats.org/presentationml/2006/main">
  <p:tag name="AS_UNIQUEID" val="1505"/>
</p:tagLst>
</file>

<file path=ppt/tags/tag190.xml><?xml version="1.0" encoding="utf-8"?>
<p:tagLst xmlns:p="http://schemas.openxmlformats.org/presentationml/2006/main">
  <p:tag name="AS_UNIQUEID" val="1506"/>
</p:tagLst>
</file>

<file path=ppt/tags/tag191.xml><?xml version="1.0" encoding="utf-8"?>
<p:tagLst xmlns:p="http://schemas.openxmlformats.org/presentationml/2006/main">
  <p:tag name="AS_UNIQUEID" val="3815"/>
</p:tagLst>
</file>

<file path=ppt/tags/tag192.xml><?xml version="1.0" encoding="utf-8"?>
<p:tagLst xmlns:p="http://schemas.openxmlformats.org/presentationml/2006/main">
  <p:tag name="AS_UNIQUEID" val="3830"/>
</p:tagLst>
</file>

<file path=ppt/tags/tag193.xml><?xml version="1.0" encoding="utf-8"?>
<p:tagLst xmlns:p="http://schemas.openxmlformats.org/presentationml/2006/main">
  <p:tag name="AS_UNIQUEID" val="1508"/>
</p:tagLst>
</file>

<file path=ppt/tags/tag194.xml><?xml version="1.0" encoding="utf-8"?>
<p:tagLst xmlns:p="http://schemas.openxmlformats.org/presentationml/2006/main">
  <p:tag name="AS_UNIQUEID" val="1509"/>
</p:tagLst>
</file>

<file path=ppt/tags/tag195.xml><?xml version="1.0" encoding="utf-8"?>
<p:tagLst xmlns:p="http://schemas.openxmlformats.org/presentationml/2006/main">
  <p:tag name="AS_UNIQUEID" val="1510"/>
</p:tagLst>
</file>

<file path=ppt/tags/tag196.xml><?xml version="1.0" encoding="utf-8"?>
<p:tagLst xmlns:p="http://schemas.openxmlformats.org/presentationml/2006/main">
  <p:tag name="AS_UNIQUEID" val="1511"/>
</p:tagLst>
</file>

<file path=ppt/tags/tag197.xml><?xml version="1.0" encoding="utf-8"?>
<p:tagLst xmlns:p="http://schemas.openxmlformats.org/presentationml/2006/main">
  <p:tag name="AS_UNIQUEID" val="1512"/>
</p:tagLst>
</file>

<file path=ppt/tags/tag198.xml><?xml version="1.0" encoding="utf-8"?>
<p:tagLst xmlns:p="http://schemas.openxmlformats.org/presentationml/2006/main">
  <p:tag name="AS_UNIQUEID" val="1513"/>
</p:tagLst>
</file>

<file path=ppt/tags/tag199.xml><?xml version="1.0" encoding="utf-8"?>
<p:tagLst xmlns:p="http://schemas.openxmlformats.org/presentationml/2006/main">
  <p:tag name="AS_UNIQUEID" val="1514"/>
</p:tagLst>
</file>

<file path=ppt/tags/tag200.xml><?xml version="1.0" encoding="utf-8"?>
<p:tagLst xmlns:p="http://schemas.openxmlformats.org/presentationml/2006/main">
  <p:tag name="AS_UNIQUEID" val="1515"/>
</p:tagLst>
</file>

<file path=ppt/tags/tag201.xml><?xml version="1.0" encoding="utf-8"?>
<p:tagLst xmlns:p="http://schemas.openxmlformats.org/presentationml/2006/main">
  <p:tag name="AS_UNIQUEID" val="1516"/>
</p:tagLst>
</file>

<file path=ppt/tags/tag202.xml><?xml version="1.0" encoding="utf-8"?>
<p:tagLst xmlns:p="http://schemas.openxmlformats.org/presentationml/2006/main">
  <p:tag name="AS_UNIQUEID" val="1517"/>
</p:tagLst>
</file>

<file path=ppt/tags/tag203.xml><?xml version="1.0" encoding="utf-8"?>
<p:tagLst xmlns:p="http://schemas.openxmlformats.org/presentationml/2006/main">
  <p:tag name="AS_UNIQUEID" val="1518"/>
</p:tagLst>
</file>

<file path=ppt/tags/tag204.xml><?xml version="1.0" encoding="utf-8"?>
<p:tagLst xmlns:p="http://schemas.openxmlformats.org/presentationml/2006/main">
  <p:tag name="AS_UNIQUEID" val="1519"/>
</p:tagLst>
</file>

<file path=ppt/tags/tag205.xml><?xml version="1.0" encoding="utf-8"?>
<p:tagLst xmlns:p="http://schemas.openxmlformats.org/presentationml/2006/main">
  <p:tag name="AS_UNIQUEID" val="1520"/>
</p:tagLst>
</file>

<file path=ppt/tags/tag206.xml><?xml version="1.0" encoding="utf-8"?>
<p:tagLst xmlns:p="http://schemas.openxmlformats.org/presentationml/2006/main">
  <p:tag name="AS_UNIQUEID" val="1521"/>
</p:tagLst>
</file>

<file path=ppt/tags/tag207.xml><?xml version="1.0" encoding="utf-8"?>
<p:tagLst xmlns:p="http://schemas.openxmlformats.org/presentationml/2006/main">
  <p:tag name="AS_UNIQUEID" val="1522"/>
</p:tagLst>
</file>

<file path=ppt/tags/tag208.xml><?xml version="1.0" encoding="utf-8"?>
<p:tagLst xmlns:p="http://schemas.openxmlformats.org/presentationml/2006/main">
  <p:tag name="AS_UNIQUEID" val="1523"/>
</p:tagLst>
</file>

<file path=ppt/tags/tag209.xml><?xml version="1.0" encoding="utf-8"?>
<p:tagLst xmlns:p="http://schemas.openxmlformats.org/presentationml/2006/main">
  <p:tag name="AS_UNIQUEID" val="1524"/>
</p:tagLst>
</file>

<file path=ppt/tags/tag210.xml><?xml version="1.0" encoding="utf-8"?>
<p:tagLst xmlns:p="http://schemas.openxmlformats.org/presentationml/2006/main">
  <p:tag name="AS_UNIQUEID" val="1525"/>
</p:tagLst>
</file>

<file path=ppt/tags/tag211.xml><?xml version="1.0" encoding="utf-8"?>
<p:tagLst xmlns:p="http://schemas.openxmlformats.org/presentationml/2006/main">
  <p:tag name="AS_UNIQUEID" val="1526"/>
</p:tagLst>
</file>

<file path=ppt/tags/tag212.xml><?xml version="1.0" encoding="utf-8"?>
<p:tagLst xmlns:p="http://schemas.openxmlformats.org/presentationml/2006/main">
  <p:tag name="AS_UNIQUEID" val="3831"/>
</p:tagLst>
</file>

<file path=ppt/tags/tag213.xml><?xml version="1.0" encoding="utf-8"?>
<p:tagLst xmlns:p="http://schemas.openxmlformats.org/presentationml/2006/main">
  <p:tag name="AS_UNIQUEID" val="3427"/>
  <p:tag name="KSO_WM_BEAUTIFY_FLAG" val=""/>
</p:tagLst>
</file>

<file path=ppt/tags/tag214.xml><?xml version="1.0" encoding="utf-8"?>
<p:tagLst xmlns:p="http://schemas.openxmlformats.org/presentationml/2006/main">
  <p:tag name="AS_UNIQUEID" val="3428"/>
</p:tagLst>
</file>

<file path=ppt/tags/tag215.xml><?xml version="1.0" encoding="utf-8"?>
<p:tagLst xmlns:p="http://schemas.openxmlformats.org/presentationml/2006/main">
  <p:tag name="AS_UNIQUEID" val="3429"/>
</p:tagLst>
</file>

<file path=ppt/tags/tag216.xml><?xml version="1.0" encoding="utf-8"?>
<p:tagLst xmlns:p="http://schemas.openxmlformats.org/presentationml/2006/main">
  <p:tag name="AS_UNIQUEID" val="3430"/>
</p:tagLst>
</file>

<file path=ppt/tags/tag217.xml><?xml version="1.0" encoding="utf-8"?>
<p:tagLst xmlns:p="http://schemas.openxmlformats.org/presentationml/2006/main">
  <p:tag name="AS_UNIQUEID" val="3431"/>
</p:tagLst>
</file>

<file path=ppt/tags/tag218.xml><?xml version="1.0" encoding="utf-8"?>
<p:tagLst xmlns:p="http://schemas.openxmlformats.org/presentationml/2006/main">
  <p:tag name="AS_UNIQUEID" val="3432"/>
</p:tagLst>
</file>

<file path=ppt/tags/tag219.xml><?xml version="1.0" encoding="utf-8"?>
<p:tagLst xmlns:p="http://schemas.openxmlformats.org/presentationml/2006/main">
  <p:tag name="AS_UNIQUEID" val="3433"/>
</p:tagLst>
</file>

<file path=ppt/tags/tag220.xml><?xml version="1.0" encoding="utf-8"?>
<p:tagLst xmlns:p="http://schemas.openxmlformats.org/presentationml/2006/main">
  <p:tag name="AS_UNIQUEID" val="3269"/>
  <p:tag name="KSO_WM_BEAUTIFY_FLAG" val=""/>
</p:tagLst>
</file>

<file path=ppt/tags/tag221.xml><?xml version="1.0" encoding="utf-8"?>
<p:tagLst xmlns:p="http://schemas.openxmlformats.org/presentationml/2006/main">
  <p:tag name="AS_UNIQUEID" val="3022"/>
  <p:tag name="KSO_WM_BEAUTIFY_FLAG" val=""/>
</p:tagLst>
</file>

<file path=ppt/tags/tag222.xml><?xml version="1.0" encoding="utf-8"?>
<p:tagLst xmlns:p="http://schemas.openxmlformats.org/presentationml/2006/main">
  <p:tag name="AS_UNIQUEID" val="3434"/>
  <p:tag name="KSO_WM_BEAUTIFY_FLAG" val=""/>
</p:tagLst>
</file>

<file path=ppt/tags/tag223.xml><?xml version="1.0" encoding="utf-8"?>
<p:tagLst xmlns:p="http://schemas.openxmlformats.org/presentationml/2006/main">
  <p:tag name="AS_UNIQUEID" val="3703"/>
</p:tagLst>
</file>

<file path=ppt/tags/tag224.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225.xml><?xml version="1.0" encoding="utf-8"?>
<p:tagLst xmlns:p="http://schemas.openxmlformats.org/presentationml/2006/main">
  <p:tag name="AS_UNIQUEID" val="3832"/>
</p:tagLst>
</file>

<file path=ppt/tags/tag226.xml><?xml version="1.0" encoding="utf-8"?>
<p:tagLst xmlns:p="http://schemas.openxmlformats.org/presentationml/2006/main">
  <p:tag name="AS_UNIQUEID" val="1538"/>
</p:tagLst>
</file>

<file path=ppt/tags/tag227.xml><?xml version="1.0" encoding="utf-8"?>
<p:tagLst xmlns:p="http://schemas.openxmlformats.org/presentationml/2006/main">
  <p:tag name="AS_UNIQUEID" val="1539"/>
</p:tagLst>
</file>

<file path=ppt/tags/tag228.xml><?xml version="1.0" encoding="utf-8"?>
<p:tagLst xmlns:p="http://schemas.openxmlformats.org/presentationml/2006/main">
  <p:tag name="AS_UNIQUEID" val="1540"/>
</p:tagLst>
</file>

<file path=ppt/tags/tag229.xml><?xml version="1.0" encoding="utf-8"?>
<p:tagLst xmlns:p="http://schemas.openxmlformats.org/presentationml/2006/main">
  <p:tag name="AS_UNIQUEID" val="3833"/>
</p:tagLst>
</file>

<file path=ppt/tags/tag230.xml><?xml version="1.0" encoding="utf-8"?>
<p:tagLst xmlns:p="http://schemas.openxmlformats.org/presentationml/2006/main">
  <p:tag name="AS_UNIQUEID" val="1546"/>
</p:tagLst>
</file>

<file path=ppt/tags/tag231.xml><?xml version="1.0" encoding="utf-8"?>
<p:tagLst xmlns:p="http://schemas.openxmlformats.org/presentationml/2006/main">
  <p:tag name="AS_UNIQUEID" val="1547"/>
</p:tagLst>
</file>

<file path=ppt/tags/tag232.xml><?xml version="1.0" encoding="utf-8"?>
<p:tagLst xmlns:p="http://schemas.openxmlformats.org/presentationml/2006/main">
  <p:tag name="AS_UNIQUEID" val="1548"/>
</p:tagLst>
</file>

<file path=ppt/tags/tag233.xml><?xml version="1.0" encoding="utf-8"?>
<p:tagLst xmlns:p="http://schemas.openxmlformats.org/presentationml/2006/main">
  <p:tag name="AS_UNIQUEID" val="1549"/>
</p:tagLst>
</file>

<file path=ppt/tags/tag234.xml><?xml version="1.0" encoding="utf-8"?>
<p:tagLst xmlns:p="http://schemas.openxmlformats.org/presentationml/2006/main">
  <p:tag name="AS_UNIQUEID" val="1550"/>
</p:tagLst>
</file>

<file path=ppt/tags/tag235.xml><?xml version="1.0" encoding="utf-8"?>
<p:tagLst xmlns:p="http://schemas.openxmlformats.org/presentationml/2006/main">
  <p:tag name="AS_UNIQUEID" val="1551"/>
</p:tagLst>
</file>

<file path=ppt/tags/tag236.xml><?xml version="1.0" encoding="utf-8"?>
<p:tagLst xmlns:p="http://schemas.openxmlformats.org/presentationml/2006/main">
  <p:tag name="AS_UNIQUEID" val="1552"/>
</p:tagLst>
</file>

<file path=ppt/tags/tag237.xml><?xml version="1.0" encoding="utf-8"?>
<p:tagLst xmlns:p="http://schemas.openxmlformats.org/presentationml/2006/main">
  <p:tag name="AS_UNIQUEID" val="1553"/>
</p:tagLst>
</file>

<file path=ppt/tags/tag238.xml><?xml version="1.0" encoding="utf-8"?>
<p:tagLst xmlns:p="http://schemas.openxmlformats.org/presentationml/2006/main">
  <p:tag name="AS_UNIQUEID" val="1554"/>
</p:tagLst>
</file>

<file path=ppt/tags/tag239.xml><?xml version="1.0" encoding="utf-8"?>
<p:tagLst xmlns:p="http://schemas.openxmlformats.org/presentationml/2006/main">
  <p:tag name="AS_UNIQUEID" val="1555"/>
</p:tagLst>
</file>

<file path=ppt/tags/tag240.xml><?xml version="1.0" encoding="utf-8"?>
<p:tagLst xmlns:p="http://schemas.openxmlformats.org/presentationml/2006/main">
  <p:tag name="AS_UNIQUEID" val="1556"/>
</p:tagLst>
</file>

<file path=ppt/tags/tag241.xml><?xml version="1.0" encoding="utf-8"?>
<p:tagLst xmlns:p="http://schemas.openxmlformats.org/presentationml/2006/main">
  <p:tag name="AS_UNIQUEID" val="1557"/>
</p:tagLst>
</file>

<file path=ppt/tags/tag242.xml><?xml version="1.0" encoding="utf-8"?>
<p:tagLst xmlns:p="http://schemas.openxmlformats.org/presentationml/2006/main">
  <p:tag name="AS_UNIQUEID" val="1558"/>
</p:tagLst>
</file>

<file path=ppt/tags/tag243.xml><?xml version="1.0" encoding="utf-8"?>
<p:tagLst xmlns:p="http://schemas.openxmlformats.org/presentationml/2006/main">
  <p:tag name="AS_UNIQUEID" val="1559"/>
</p:tagLst>
</file>

<file path=ppt/tags/tag244.xml><?xml version="1.0" encoding="utf-8"?>
<p:tagLst xmlns:p="http://schemas.openxmlformats.org/presentationml/2006/main">
  <p:tag name="AS_UNIQUEID" val="1560"/>
</p:tagLst>
</file>

<file path=ppt/tags/tag245.xml><?xml version="1.0" encoding="utf-8"?>
<p:tagLst xmlns:p="http://schemas.openxmlformats.org/presentationml/2006/main">
  <p:tag name="AS_UNIQUEID" val="1561"/>
</p:tagLst>
</file>

<file path=ppt/tags/tag246.xml><?xml version="1.0" encoding="utf-8"?>
<p:tagLst xmlns:p="http://schemas.openxmlformats.org/presentationml/2006/main">
  <p:tag name="AS_UNIQUEID" val="1562"/>
</p:tagLst>
</file>

<file path=ppt/tags/tag247.xml><?xml version="1.0" encoding="utf-8"?>
<p:tagLst xmlns:p="http://schemas.openxmlformats.org/presentationml/2006/main">
  <p:tag name="AS_UNIQUEID" val="1563"/>
</p:tagLst>
</file>

<file path=ppt/tags/tag248.xml><?xml version="1.0" encoding="utf-8"?>
<p:tagLst xmlns:p="http://schemas.openxmlformats.org/presentationml/2006/main">
  <p:tag name="AS_UNIQUEID" val="1564"/>
</p:tagLst>
</file>

<file path=ppt/tags/tag249.xml><?xml version="1.0" encoding="utf-8"?>
<p:tagLst xmlns:p="http://schemas.openxmlformats.org/presentationml/2006/main">
  <p:tag name="AS_UNIQUEID" val="1565"/>
</p:tagLst>
</file>

<file path=ppt/tags/tag250.xml><?xml version="1.0" encoding="utf-8"?>
<p:tagLst xmlns:p="http://schemas.openxmlformats.org/presentationml/2006/main">
  <p:tag name="AS_UNIQUEID" val="1566"/>
</p:tagLst>
</file>

<file path=ppt/tags/tag251.xml><?xml version="1.0" encoding="utf-8"?>
<p:tagLst xmlns:p="http://schemas.openxmlformats.org/presentationml/2006/main">
  <p:tag name="AS_UNIQUEID" val="1567"/>
</p:tagLst>
</file>

<file path=ppt/tags/tag252.xml><?xml version="1.0" encoding="utf-8"?>
<p:tagLst xmlns:p="http://schemas.openxmlformats.org/presentationml/2006/main">
  <p:tag name="AS_UNIQUEID" val="1568"/>
</p:tagLst>
</file>

<file path=ppt/tags/tag253.xml><?xml version="1.0" encoding="utf-8"?>
<p:tagLst xmlns:p="http://schemas.openxmlformats.org/presentationml/2006/main">
  <p:tag name="AS_UNIQUEID" val="1569"/>
</p:tagLst>
</file>

<file path=ppt/tags/tag254.xml><?xml version="1.0" encoding="utf-8"?>
<p:tagLst xmlns:p="http://schemas.openxmlformats.org/presentationml/2006/main">
  <p:tag name="AS_UNIQUEID" val="1570"/>
</p:tagLst>
</file>

<file path=ppt/tags/tag255.xml><?xml version="1.0" encoding="utf-8"?>
<p:tagLst xmlns:p="http://schemas.openxmlformats.org/presentationml/2006/main">
  <p:tag name="AS_UNIQUEID" val="1571"/>
</p:tagLst>
</file>

<file path=ppt/tags/tag256.xml><?xml version="1.0" encoding="utf-8"?>
<p:tagLst xmlns:p="http://schemas.openxmlformats.org/presentationml/2006/main">
  <p:tag name="AS_UNIQUEID" val="1572"/>
</p:tagLst>
</file>

<file path=ppt/tags/tag257.xml><?xml version="1.0" encoding="utf-8"?>
<p:tagLst xmlns:p="http://schemas.openxmlformats.org/presentationml/2006/main">
  <p:tag name="AS_UNIQUEID" val="1573"/>
</p:tagLst>
</file>

<file path=ppt/tags/tag258.xml><?xml version="1.0" encoding="utf-8"?>
<p:tagLst xmlns:p="http://schemas.openxmlformats.org/presentationml/2006/main">
  <p:tag name="AS_UNIQUEID" val="1575"/>
</p:tagLst>
</file>

<file path=ppt/tags/tag259.xml><?xml version="1.0" encoding="utf-8"?>
<p:tagLst xmlns:p="http://schemas.openxmlformats.org/presentationml/2006/main">
  <p:tag name="AS_UNIQUEID" val="1576"/>
</p:tagLst>
</file>

<file path=ppt/tags/tag260.xml><?xml version="1.0" encoding="utf-8"?>
<p:tagLst xmlns:p="http://schemas.openxmlformats.org/presentationml/2006/main">
  <p:tag name="AS_UNIQUEID" val="1577"/>
</p:tagLst>
</file>

<file path=ppt/tags/tag261.xml><?xml version="1.0" encoding="utf-8"?>
<p:tagLst xmlns:p="http://schemas.openxmlformats.org/presentationml/2006/main">
  <p:tag name="AS_UNIQUEID" val="1578"/>
</p:tagLst>
</file>

<file path=ppt/tags/tag262.xml><?xml version="1.0" encoding="utf-8"?>
<p:tagLst xmlns:p="http://schemas.openxmlformats.org/presentationml/2006/main">
  <p:tag name="AS_UNIQUEID" val="1579"/>
</p:tagLst>
</file>

<file path=ppt/tags/tag263.xml><?xml version="1.0" encoding="utf-8"?>
<p:tagLst xmlns:p="http://schemas.openxmlformats.org/presentationml/2006/main">
  <p:tag name="AS_UNIQUEID" val="1580"/>
</p:tagLst>
</file>

<file path=ppt/tags/tag264.xml><?xml version="1.0" encoding="utf-8"?>
<p:tagLst xmlns:p="http://schemas.openxmlformats.org/presentationml/2006/main">
  <p:tag name="AS_UNIQUEID" val="1581"/>
</p:tagLst>
</file>

<file path=ppt/tags/tag265.xml><?xml version="1.0" encoding="utf-8"?>
<p:tagLst xmlns:p="http://schemas.openxmlformats.org/presentationml/2006/main">
  <p:tag name="AS_UNIQUEID" val="1582"/>
</p:tagLst>
</file>

<file path=ppt/tags/tag266.xml><?xml version="1.0" encoding="utf-8"?>
<p:tagLst xmlns:p="http://schemas.openxmlformats.org/presentationml/2006/main">
  <p:tag name="AS_UNIQUEID" val="1583"/>
</p:tagLst>
</file>

<file path=ppt/tags/tag267.xml><?xml version="1.0" encoding="utf-8"?>
<p:tagLst xmlns:p="http://schemas.openxmlformats.org/presentationml/2006/main">
  <p:tag name="AS_UNIQUEID" val="1584"/>
</p:tagLst>
</file>

<file path=ppt/tags/tag268.xml><?xml version="1.0" encoding="utf-8"?>
<p:tagLst xmlns:p="http://schemas.openxmlformats.org/presentationml/2006/main">
  <p:tag name="AS_UNIQUEID" val="1585"/>
</p:tagLst>
</file>

<file path=ppt/tags/tag269.xml><?xml version="1.0" encoding="utf-8"?>
<p:tagLst xmlns:p="http://schemas.openxmlformats.org/presentationml/2006/main">
  <p:tag name="AS_UNIQUEID" val="1586"/>
</p:tagLst>
</file>

<file path=ppt/tags/tag270.xml><?xml version="1.0" encoding="utf-8"?>
<p:tagLst xmlns:p="http://schemas.openxmlformats.org/presentationml/2006/main">
  <p:tag name="AS_UNIQUEID" val="1587"/>
</p:tagLst>
</file>

<file path=ppt/tags/tag271.xml><?xml version="1.0" encoding="utf-8"?>
<p:tagLst xmlns:p="http://schemas.openxmlformats.org/presentationml/2006/main">
  <p:tag name="AS_UNIQUEID" val="1588"/>
</p:tagLst>
</file>

<file path=ppt/tags/tag272.xml><?xml version="1.0" encoding="utf-8"?>
<p:tagLst xmlns:p="http://schemas.openxmlformats.org/presentationml/2006/main">
  <p:tag name="AS_UNIQUEID" val="1589"/>
</p:tagLst>
</file>

<file path=ppt/tags/tag273.xml><?xml version="1.0" encoding="utf-8"?>
<p:tagLst xmlns:p="http://schemas.openxmlformats.org/presentationml/2006/main">
  <p:tag name="AS_UNIQUEID" val="1590"/>
</p:tagLst>
</file>

<file path=ppt/tags/tag274.xml><?xml version="1.0" encoding="utf-8"?>
<p:tagLst xmlns:p="http://schemas.openxmlformats.org/presentationml/2006/main">
  <p:tag name="AS_UNIQUEID" val="1591"/>
</p:tagLst>
</file>

<file path=ppt/tags/tag275.xml><?xml version="1.0" encoding="utf-8"?>
<p:tagLst xmlns:p="http://schemas.openxmlformats.org/presentationml/2006/main">
  <p:tag name="AS_UNIQUEID" val="1592"/>
</p:tagLst>
</file>

<file path=ppt/tags/tag276.xml><?xml version="1.0" encoding="utf-8"?>
<p:tagLst xmlns:p="http://schemas.openxmlformats.org/presentationml/2006/main">
  <p:tag name="AS_UNIQUEID" val="1593"/>
</p:tagLst>
</file>

<file path=ppt/tags/tag277.xml><?xml version="1.0" encoding="utf-8"?>
<p:tagLst xmlns:p="http://schemas.openxmlformats.org/presentationml/2006/main">
  <p:tag name="AS_UNIQUEID" val="1594"/>
</p:tagLst>
</file>

<file path=ppt/tags/tag278.xml><?xml version="1.0" encoding="utf-8"?>
<p:tagLst xmlns:p="http://schemas.openxmlformats.org/presentationml/2006/main">
  <p:tag name="AS_UNIQUEID" val="1595"/>
</p:tagLst>
</file>

<file path=ppt/tags/tag279.xml><?xml version="1.0" encoding="utf-8"?>
<p:tagLst xmlns:p="http://schemas.openxmlformats.org/presentationml/2006/main">
  <p:tag name="AS_UNIQUEID" val="1596"/>
</p:tagLst>
</file>

<file path=ppt/tags/tag280.xml><?xml version="1.0" encoding="utf-8"?>
<p:tagLst xmlns:p="http://schemas.openxmlformats.org/presentationml/2006/main">
  <p:tag name="AS_UNIQUEID" val="1597"/>
</p:tagLst>
</file>

<file path=ppt/tags/tag281.xml><?xml version="1.0" encoding="utf-8"?>
<p:tagLst xmlns:p="http://schemas.openxmlformats.org/presentationml/2006/main">
  <p:tag name="AS_UNIQUEID" val="3473"/>
  <p:tag name="KSO_WM_BEAUTIFY_FLAG" val=""/>
</p:tagLst>
</file>

<file path=ppt/tags/tag282.xml><?xml version="1.0" encoding="utf-8"?>
<p:tagLst xmlns:p="http://schemas.openxmlformats.org/presentationml/2006/main">
  <p:tag name="AS_UNIQUEID" val="3466"/>
  <p:tag name="KSO_WM_BEAUTIFY_FLAG" val=""/>
</p:tagLst>
</file>

<file path=ppt/tags/tag283.xml><?xml version="1.0" encoding="utf-8"?>
<p:tagLst xmlns:p="http://schemas.openxmlformats.org/presentationml/2006/main">
  <p:tag name="AS_UNIQUEID" val="3835"/>
</p:tagLst>
</file>

<file path=ppt/tags/tag284.xml><?xml version="1.0" encoding="utf-8"?>
<p:tagLst xmlns:p="http://schemas.openxmlformats.org/presentationml/2006/main">
  <p:tag name="AS_UNIQUEID" val="3475"/>
  <p:tag name="KSO_WM_BEAUTIFY_FLAG" val=""/>
</p:tagLst>
</file>

<file path=ppt/tags/tag285.xml><?xml version="1.0" encoding="utf-8"?>
<p:tagLst xmlns:p="http://schemas.openxmlformats.org/presentationml/2006/main">
  <p:tag name="AS_UNIQUEID" val="1583"/>
</p:tagLst>
</file>

<file path=ppt/tags/tag286.xml><?xml version="1.0" encoding="utf-8"?>
<p:tagLst xmlns:p="http://schemas.openxmlformats.org/presentationml/2006/main">
  <p:tag name="AS_UNIQUEID" val="1580"/>
</p:tagLst>
</file>

<file path=ppt/tags/tag287.xml><?xml version="1.0" encoding="utf-8"?>
<p:tagLst xmlns:p="http://schemas.openxmlformats.org/presentationml/2006/main">
  <p:tag name="AS_UNIQUEID" val="3476"/>
</p:tagLst>
</file>

<file path=ppt/tags/tag288.xml><?xml version="1.0" encoding="utf-8"?>
<p:tagLst xmlns:p="http://schemas.openxmlformats.org/presentationml/2006/main">
  <p:tag name="AS_UNIQUEID" val="3477"/>
</p:tagLst>
</file>

<file path=ppt/tags/tag289.xml><?xml version="1.0" encoding="utf-8"?>
<p:tagLst xmlns:p="http://schemas.openxmlformats.org/presentationml/2006/main">
  <p:tag name="AS_UNIQUEID" val="3478"/>
</p:tagLst>
</file>

<file path=ppt/tags/tag290.xml><?xml version="1.0" encoding="utf-8"?>
<p:tagLst xmlns:p="http://schemas.openxmlformats.org/presentationml/2006/main">
  <p:tag name="AS_UNIQUEID" val="1605"/>
  <p:tag name="KSO_WM_BEAUTIFY_FLAG" val=""/>
</p:tagLst>
</file>

<file path=ppt/tags/tag291.xml><?xml version="1.0" encoding="utf-8"?>
<p:tagLst xmlns:p="http://schemas.openxmlformats.org/presentationml/2006/main">
  <p:tag name="AS_UNIQUEID" val="3479"/>
</p:tagLst>
</file>

<file path=ppt/tags/tag292.xml><?xml version="1.0" encoding="utf-8"?>
<p:tagLst xmlns:p="http://schemas.openxmlformats.org/presentationml/2006/main">
  <p:tag name="AS_UNIQUEID" val="2961"/>
</p:tagLst>
</file>

<file path=ppt/tags/tag293.xml><?xml version="1.0" encoding="utf-8"?>
<p:tagLst xmlns:p="http://schemas.openxmlformats.org/presentationml/2006/main">
  <p:tag name="AS_UNIQUEID" val="3480"/>
</p:tagLst>
</file>

<file path=ppt/tags/tag294.xml><?xml version="1.0" encoding="utf-8"?>
<p:tagLst xmlns:p="http://schemas.openxmlformats.org/presentationml/2006/main">
  <p:tag name="AS_UNIQUEID" val="3481"/>
</p:tagLst>
</file>

<file path=ppt/tags/tag295.xml><?xml version="1.0" encoding="utf-8"?>
<p:tagLst xmlns:p="http://schemas.openxmlformats.org/presentationml/2006/main">
  <p:tag name="AS_UNIQUEID" val="3482"/>
</p:tagLst>
</file>

<file path=ppt/tags/tag296.xml><?xml version="1.0" encoding="utf-8"?>
<p:tagLst xmlns:p="http://schemas.openxmlformats.org/presentationml/2006/main">
  <p:tag name="AS_UNIQUEID" val="3483"/>
</p:tagLst>
</file>

<file path=ppt/tags/tag297.xml><?xml version="1.0" encoding="utf-8"?>
<p:tagLst xmlns:p="http://schemas.openxmlformats.org/presentationml/2006/main">
  <p:tag name="AS_UNIQUEID" val="3484"/>
</p:tagLst>
</file>

<file path=ppt/tags/tag298.xml><?xml version="1.0" encoding="utf-8"?>
<p:tagLst xmlns:p="http://schemas.openxmlformats.org/presentationml/2006/main">
  <p:tag name="AS_UNIQUEID" val="342"/>
</p:tagLst>
</file>

<file path=ppt/tags/tag299.xml><?xml version="1.0" encoding="utf-8"?>
<p:tagLst xmlns:p="http://schemas.openxmlformats.org/presentationml/2006/main">
  <p:tag name="AS_UNIQUEID" val="343"/>
  <p:tag name="KSO_WM_BEAUTIFY_FLAG" val=""/>
</p:tagLst>
</file>

<file path=ppt/tags/tag300.xml><?xml version="1.0" encoding="utf-8"?>
<p:tagLst xmlns:p="http://schemas.openxmlformats.org/presentationml/2006/main">
  <p:tag name="AS_UNIQUEID" val="344"/>
  <p:tag name="KSO_WM_BEAUTIFY_FLAG" val=""/>
</p:tagLst>
</file>

<file path=ppt/tags/tag301.xml><?xml version="1.0" encoding="utf-8"?>
<p:tagLst xmlns:p="http://schemas.openxmlformats.org/presentationml/2006/main">
  <p:tag name="AS_UNIQUEID" val="345"/>
  <p:tag name="KSO_WM_BEAUTIFY_FLAG" val=""/>
</p:tagLst>
</file>

<file path=ppt/tags/tag302.xml><?xml version="1.0" encoding="utf-8"?>
<p:tagLst xmlns:p="http://schemas.openxmlformats.org/presentationml/2006/main">
  <p:tag name="AS_UNIQUEID" val="346"/>
  <p:tag name="KSO_WM_BEAUTIFY_FLAG" val=""/>
</p:tagLst>
</file>

<file path=ppt/tags/tag303.xml><?xml version="1.0" encoding="utf-8"?>
<p:tagLst xmlns:p="http://schemas.openxmlformats.org/presentationml/2006/main">
  <p:tag name="AS_UNIQUEID" val="347"/>
  <p:tag name="KSO_WM_BEAUTIFY_FLAG" val=""/>
</p:tagLst>
</file>

<file path=ppt/tags/tag304.xml><?xml version="1.0" encoding="utf-8"?>
<p:tagLst xmlns:p="http://schemas.openxmlformats.org/presentationml/2006/main">
  <p:tag name="AS_UNIQUEID" val="2968"/>
</p:tagLst>
</file>

<file path=ppt/tags/tag305.xml><?xml version="1.0" encoding="utf-8"?>
<p:tagLst xmlns:p="http://schemas.openxmlformats.org/presentationml/2006/main">
  <p:tag name="AS_UNIQUEID" val="2970"/>
</p:tagLst>
</file>

<file path=ppt/tags/tag306.xml><?xml version="1.0" encoding="utf-8"?>
<p:tagLst xmlns:p="http://schemas.openxmlformats.org/presentationml/2006/main">
  <p:tag name="AS_UNIQUEID" val="3485"/>
</p:tagLst>
</file>

<file path=ppt/tags/tag307.xml><?xml version="1.0" encoding="utf-8"?>
<p:tagLst xmlns:p="http://schemas.openxmlformats.org/presentationml/2006/main">
  <p:tag name="KSO_WM_BEAUTIFY_FLAG" val="#wm#"/>
  <p:tag name="KSO_WM_TEMPLATE_CATEGORY" val="custom"/>
  <p:tag name="KSO_WM_TEMPLATE_INDEX" val="20205176"/>
</p:tagLst>
</file>

<file path=ppt/tags/tag308.xml><?xml version="1.0" encoding="utf-8"?>
<p:tagLst xmlns:p="http://schemas.openxmlformats.org/presentationml/2006/main">
  <p:tag name="AS_UNIQUEID" val="3836"/>
</p:tagLst>
</file>

<file path=ppt/tags/tag309.xml><?xml version="1.0" encoding="utf-8"?>
<p:tagLst xmlns:p="http://schemas.openxmlformats.org/presentationml/2006/main">
  <p:tag name="AS_UNIQUEID" val="3487"/>
  <p:tag name="KSO_WM_BEAUTIFY_FLAG" val=""/>
</p:tagLst>
</file>

<file path=ppt/tags/tag310.xml><?xml version="1.0" encoding="utf-8"?>
<p:tagLst xmlns:p="http://schemas.openxmlformats.org/presentationml/2006/main">
  <p:tag name="AS_UNIQUEID" val="3488"/>
  <p:tag name="KSO_WM_BEAUTIFY_FLAG" val=""/>
</p:tagLst>
</file>

<file path=ppt/tags/tag311.xml><?xml version="1.0" encoding="utf-8"?>
<p:tagLst xmlns:p="http://schemas.openxmlformats.org/presentationml/2006/main">
  <p:tag name="AS_UNIQUEID" val="3489"/>
  <p:tag name="KSO_WM_BEAUTIFY_FLAG" val=""/>
</p:tagLst>
</file>

<file path=ppt/tags/tag312.xml><?xml version="1.0" encoding="utf-8"?>
<p:tagLst xmlns:p="http://schemas.openxmlformats.org/presentationml/2006/main">
  <p:tag name="AS_UNIQUEID" val="3490"/>
</p:tagLst>
</file>

<file path=ppt/tags/tag313.xml><?xml version="1.0" encoding="utf-8"?>
<p:tagLst xmlns:p="http://schemas.openxmlformats.org/presentationml/2006/main">
  <p:tag name="AS_UNIQUEID" val="3491"/>
</p:tagLst>
</file>

<file path=ppt/tags/tag314.xml><?xml version="1.0" encoding="utf-8"?>
<p:tagLst xmlns:p="http://schemas.openxmlformats.org/presentationml/2006/main">
  <p:tag name="AS_UNIQUEID" val="2974"/>
</p:tagLst>
</file>

<file path=ppt/tags/tag315.xml><?xml version="1.0" encoding="utf-8"?>
<p:tagLst xmlns:p="http://schemas.openxmlformats.org/presentationml/2006/main">
  <p:tag name="AS_UNIQUEID" val="2993"/>
</p:tagLst>
</file>

<file path=ppt/tags/tag316.xml><?xml version="1.0" encoding="utf-8"?>
<p:tagLst xmlns:p="http://schemas.openxmlformats.org/presentationml/2006/main">
  <p:tag name="AS_UNIQUEID" val="3492"/>
</p:tagLst>
</file>

<file path=ppt/tags/tag317.xml><?xml version="1.0" encoding="utf-8"?>
<p:tagLst xmlns:p="http://schemas.openxmlformats.org/presentationml/2006/main">
  <p:tag name="AS_UNIQUEID" val="3493"/>
</p:tagLst>
</file>

<file path=ppt/tags/tag318.xml><?xml version="1.0" encoding="utf-8"?>
<p:tagLst xmlns:p="http://schemas.openxmlformats.org/presentationml/2006/main">
  <p:tag name="AS_UNIQUEID" val="3494"/>
</p:tagLst>
</file>

<file path=ppt/tags/tag319.xml><?xml version="1.0" encoding="utf-8"?>
<p:tagLst xmlns:p="http://schemas.openxmlformats.org/presentationml/2006/main">
  <p:tag name="AS_UNIQUEID" val="3495"/>
</p:tagLst>
</file>

<file path=ppt/tags/tag320.xml><?xml version="1.0" encoding="utf-8"?>
<p:tagLst xmlns:p="http://schemas.openxmlformats.org/presentationml/2006/main">
  <p:tag name="AS_UNIQUEID" val="3496"/>
</p:tagLst>
</file>

<file path=ppt/tags/tag321.xml><?xml version="1.0" encoding="utf-8"?>
<p:tagLst xmlns:p="http://schemas.openxmlformats.org/presentationml/2006/main">
  <p:tag name="AS_UNIQUEID" val="3497"/>
</p:tagLst>
</file>

<file path=ppt/tags/tag322.xml><?xml version="1.0" encoding="utf-8"?>
<p:tagLst xmlns:p="http://schemas.openxmlformats.org/presentationml/2006/main">
  <p:tag name="AS_UNIQUEID" val="3268"/>
</p:tagLst>
</file>

<file path=ppt/tags/tag323.xml><?xml version="1.0" encoding="utf-8"?>
<p:tagLst xmlns:p="http://schemas.openxmlformats.org/presentationml/2006/main">
  <p:tag name="AS_UNIQUEID" val="3498"/>
</p:tagLst>
</file>

<file path=ppt/tags/tag324.xml><?xml version="1.0" encoding="utf-8"?>
<p:tagLst xmlns:p="http://schemas.openxmlformats.org/presentationml/2006/main">
  <p:tag name="AS_UNIQUEID" val="3499"/>
</p:tagLst>
</file>

<file path=ppt/tags/tag325.xml><?xml version="1.0" encoding="utf-8"?>
<p:tagLst xmlns:p="http://schemas.openxmlformats.org/presentationml/2006/main">
  <p:tag name="AS_UNIQUEID" val="3500"/>
</p:tagLst>
</file>

<file path=ppt/tags/tag326.xml><?xml version="1.0" encoding="utf-8"?>
<p:tagLst xmlns:p="http://schemas.openxmlformats.org/presentationml/2006/main">
  <p:tag name="KSO_WM_BEAUTIFY_FLAG" val="#wm#"/>
  <p:tag name="KSO_WM_TEMPLATE_CATEGORY" val="custom"/>
  <p:tag name="KSO_WM_TEMPLATE_INDEX" val="20205176"/>
</p:tagLst>
</file>

<file path=ppt/tags/tag327.xml><?xml version="1.0" encoding="utf-8"?>
<p:tagLst xmlns:p="http://schemas.openxmlformats.org/presentationml/2006/main">
  <p:tag name="AS_UNIQUEID" val="3837"/>
</p:tagLst>
</file>

<file path=ppt/tags/tag328.xml><?xml version="1.0" encoding="utf-8"?>
<p:tagLst xmlns:p="http://schemas.openxmlformats.org/presentationml/2006/main">
  <p:tag name="AS_UNIQUEID" val="3502"/>
  <p:tag name="KSO_WM_BEAUTIFY_FLAG" val=""/>
</p:tagLst>
</file>

<file path=ppt/tags/tag329.xml><?xml version="1.0" encoding="utf-8"?>
<p:tagLst xmlns:p="http://schemas.openxmlformats.org/presentationml/2006/main">
  <p:tag name="AS_UNIQUEID" val="1647"/>
  <p:tag name="KSO_WM_BEAUTIFY_FLAG" val=""/>
</p:tagLst>
</file>

<file path=ppt/tags/tag330.xml><?xml version="1.0" encoding="utf-8"?>
<p:tagLst xmlns:p="http://schemas.openxmlformats.org/presentationml/2006/main">
  <p:tag name="AS_UNIQUEID" val="3503"/>
</p:tagLst>
</file>

<file path=ppt/tags/tag331.xml><?xml version="1.0" encoding="utf-8"?>
<p:tagLst xmlns:p="http://schemas.openxmlformats.org/presentationml/2006/main">
  <p:tag name="AS_UNIQUEID" val="3504"/>
  <p:tag name="KSO_WM_BEAUTIFY_FLAG" val=""/>
</p:tagLst>
</file>

<file path=ppt/tags/tag332.xml><?xml version="1.0" encoding="utf-8"?>
<p:tagLst xmlns:p="http://schemas.openxmlformats.org/presentationml/2006/main">
  <p:tag name="AS_UNIQUEID" val="3505"/>
</p:tagLst>
</file>

<file path=ppt/tags/tag333.xml><?xml version="1.0" encoding="utf-8"?>
<p:tagLst xmlns:p="http://schemas.openxmlformats.org/presentationml/2006/main">
  <p:tag name="AS_UNIQUEID" val="3506"/>
</p:tagLst>
</file>

<file path=ppt/tags/tag334.xml><?xml version="1.0" encoding="utf-8"?>
<p:tagLst xmlns:p="http://schemas.openxmlformats.org/presentationml/2006/main">
  <p:tag name="AS_UNIQUEID" val="3507"/>
</p:tagLst>
</file>

<file path=ppt/tags/tag335.xml><?xml version="1.0" encoding="utf-8"?>
<p:tagLst xmlns:p="http://schemas.openxmlformats.org/presentationml/2006/main">
  <p:tag name="AS_UNIQUEID" val="3508"/>
</p:tagLst>
</file>

<file path=ppt/tags/tag336.xml><?xml version="1.0" encoding="utf-8"?>
<p:tagLst xmlns:p="http://schemas.openxmlformats.org/presentationml/2006/main">
  <p:tag name="AS_UNIQUEID" val="3509"/>
</p:tagLst>
</file>

<file path=ppt/tags/tag337.xml><?xml version="1.0" encoding="utf-8"?>
<p:tagLst xmlns:p="http://schemas.openxmlformats.org/presentationml/2006/main">
  <p:tag name="KSO_WM_BEAUTIFY_FLAG" val="#wm#"/>
  <p:tag name="KSO_WM_TEMPLATE_CATEGORY" val="custom"/>
  <p:tag name="KSO_WM_TEMPLATE_INDEX" val="20205176"/>
</p:tagLst>
</file>

<file path=ppt/tags/tag338.xml><?xml version="1.0" encoding="utf-8"?>
<p:tagLst xmlns:p="http://schemas.openxmlformats.org/presentationml/2006/main">
  <p:tag name="AS_UNIQUEID" val="3838"/>
</p:tagLst>
</file>

<file path=ppt/tags/tag339.xml><?xml version="1.0" encoding="utf-8"?>
<p:tagLst xmlns:p="http://schemas.openxmlformats.org/presentationml/2006/main">
  <p:tag name="AS_UNIQUEID" val="1686"/>
</p:tagLst>
</file>

<file path=ppt/tags/tag340.xml><?xml version="1.0" encoding="utf-8"?>
<p:tagLst xmlns:p="http://schemas.openxmlformats.org/presentationml/2006/main">
  <p:tag name="AS_UNIQUEID" val="1687"/>
</p:tagLst>
</file>

<file path=ppt/tags/tag341.xml><?xml version="1.0" encoding="utf-8"?>
<p:tagLst xmlns:p="http://schemas.openxmlformats.org/presentationml/2006/main">
  <p:tag name="AS_UNIQUEID" val="1688"/>
</p:tagLst>
</file>

<file path=ppt/tags/tag342.xml><?xml version="1.0" encoding="utf-8"?>
<p:tagLst xmlns:p="http://schemas.openxmlformats.org/presentationml/2006/main">
  <p:tag name="AS_UNIQUEID" val="1689"/>
</p:tagLst>
</file>

<file path=ppt/tags/tag343.xml><?xml version="1.0" encoding="utf-8"?>
<p:tagLst xmlns:p="http://schemas.openxmlformats.org/presentationml/2006/main">
  <p:tag name="AS_UNIQUEID" val="1690"/>
</p:tagLst>
</file>

<file path=ppt/tags/tag344.xml><?xml version="1.0" encoding="utf-8"?>
<p:tagLst xmlns:p="http://schemas.openxmlformats.org/presentationml/2006/main">
  <p:tag name="AS_UNIQUEID" val="1691"/>
</p:tagLst>
</file>

<file path=ppt/tags/tag345.xml><?xml version="1.0" encoding="utf-8"?>
<p:tagLst xmlns:p="http://schemas.openxmlformats.org/presentationml/2006/main">
  <p:tag name="AS_UNIQUEID" val="1692"/>
</p:tagLst>
</file>

<file path=ppt/tags/tag346.xml><?xml version="1.0" encoding="utf-8"?>
<p:tagLst xmlns:p="http://schemas.openxmlformats.org/presentationml/2006/main">
  <p:tag name="AS_UNIQUEID" val="1693"/>
</p:tagLst>
</file>

<file path=ppt/tags/tag347.xml><?xml version="1.0" encoding="utf-8"?>
<p:tagLst xmlns:p="http://schemas.openxmlformats.org/presentationml/2006/main">
  <p:tag name="AS_UNIQUEID" val="1694"/>
</p:tagLst>
</file>

<file path=ppt/tags/tag348.xml><?xml version="1.0" encoding="utf-8"?>
<p:tagLst xmlns:p="http://schemas.openxmlformats.org/presentationml/2006/main">
  <p:tag name="AS_UNIQUEID" val="1695"/>
</p:tagLst>
</file>

<file path=ppt/tags/tag349.xml><?xml version="1.0" encoding="utf-8"?>
<p:tagLst xmlns:p="http://schemas.openxmlformats.org/presentationml/2006/main">
  <p:tag name="AS_UNIQUEID" val="1696"/>
</p:tagLst>
</file>

<file path=ppt/tags/tag350.xml><?xml version="1.0" encoding="utf-8"?>
<p:tagLst xmlns:p="http://schemas.openxmlformats.org/presentationml/2006/main">
  <p:tag name="AS_UNIQUEID" val="1697"/>
</p:tagLst>
</file>

<file path=ppt/tags/tag351.xml><?xml version="1.0" encoding="utf-8"?>
<p:tagLst xmlns:p="http://schemas.openxmlformats.org/presentationml/2006/main">
  <p:tag name="AS_UNIQUEID" val="1698"/>
</p:tagLst>
</file>

<file path=ppt/tags/tag352.xml><?xml version="1.0" encoding="utf-8"?>
<p:tagLst xmlns:p="http://schemas.openxmlformats.org/presentationml/2006/main">
  <p:tag name="AS_UNIQUEID" val="1699"/>
</p:tagLst>
</file>

<file path=ppt/tags/tag353.xml><?xml version="1.0" encoding="utf-8"?>
<p:tagLst xmlns:p="http://schemas.openxmlformats.org/presentationml/2006/main">
  <p:tag name="AS_UNIQUEID" val="1700"/>
</p:tagLst>
</file>

<file path=ppt/tags/tag354.xml><?xml version="1.0" encoding="utf-8"?>
<p:tagLst xmlns:p="http://schemas.openxmlformats.org/presentationml/2006/main">
  <p:tag name="AS_UNIQUEID" val="1701"/>
</p:tagLst>
</file>

<file path=ppt/tags/tag355.xml><?xml version="1.0" encoding="utf-8"?>
<p:tagLst xmlns:p="http://schemas.openxmlformats.org/presentationml/2006/main">
  <p:tag name="AS_UNIQUEID" val="1705"/>
</p:tagLst>
</file>

<file path=ppt/tags/tag356.xml><?xml version="1.0" encoding="utf-8"?>
<p:tagLst xmlns:p="http://schemas.openxmlformats.org/presentationml/2006/main">
  <p:tag name="AS_UNIQUEID" val="1706"/>
</p:tagLst>
</file>

<file path=ppt/tags/tag357.xml><?xml version="1.0" encoding="utf-8"?>
<p:tagLst xmlns:p="http://schemas.openxmlformats.org/presentationml/2006/main">
  <p:tag name="AS_UNIQUEID" val="1707"/>
</p:tagLst>
</file>

<file path=ppt/tags/tag358.xml><?xml version="1.0" encoding="utf-8"?>
<p:tagLst xmlns:p="http://schemas.openxmlformats.org/presentationml/2006/main">
  <p:tag name="AS_UNIQUEID" val="1708"/>
</p:tagLst>
</file>

<file path=ppt/tags/tag359.xml><?xml version="1.0" encoding="utf-8"?>
<p:tagLst xmlns:p="http://schemas.openxmlformats.org/presentationml/2006/main">
  <p:tag name="AS_UNIQUEID" val="1709"/>
</p:tagLst>
</file>

<file path=ppt/tags/tag360.xml><?xml version="1.0" encoding="utf-8"?>
<p:tagLst xmlns:p="http://schemas.openxmlformats.org/presentationml/2006/main">
  <p:tag name="AS_UNIQUEID" val="1710"/>
</p:tagLst>
</file>

<file path=ppt/tags/tag361.xml><?xml version="1.0" encoding="utf-8"?>
<p:tagLst xmlns:p="http://schemas.openxmlformats.org/presentationml/2006/main">
  <p:tag name="AS_UNIQUEID" val="1711"/>
</p:tagLst>
</file>

<file path=ppt/tags/tag362.xml><?xml version="1.0" encoding="utf-8"?>
<p:tagLst xmlns:p="http://schemas.openxmlformats.org/presentationml/2006/main">
  <p:tag name="AS_UNIQUEID" val="3839"/>
</p:tagLst>
</file>

<file path=ppt/tags/tag363.xml><?xml version="1.0" encoding="utf-8"?>
<p:tagLst xmlns:p="http://schemas.openxmlformats.org/presentationml/2006/main">
  <p:tag name="AS_UNIQUEID" val="1972"/>
  <p:tag name="KSO_WM_BEAUTIFY_FLAG" val=""/>
</p:tagLst>
</file>

<file path=ppt/tags/tag364.xml><?xml version="1.0" encoding="utf-8"?>
<p:tagLst xmlns:p="http://schemas.openxmlformats.org/presentationml/2006/main">
  <p:tag name="AS_UNIQUEID" val="3564"/>
</p:tagLst>
</file>

<file path=ppt/tags/tag365.xml><?xml version="1.0" encoding="utf-8"?>
<p:tagLst xmlns:p="http://schemas.openxmlformats.org/presentationml/2006/main">
  <p:tag name="AS_UNIQUEID" val="3565"/>
  <p:tag name="KSO_WM_BEAUTIFY_FLAG" val=""/>
</p:tagLst>
</file>

<file path=ppt/tags/tag366.xml><?xml version="1.0" encoding="utf-8"?>
<p:tagLst xmlns:p="http://schemas.openxmlformats.org/presentationml/2006/main">
  <p:tag name="AS_UNIQUEID" val="3566"/>
  <p:tag name="KSO_WM_BEAUTIFY_FLAG" val=""/>
</p:tagLst>
</file>

<file path=ppt/tags/tag367.xml><?xml version="1.0" encoding="utf-8"?>
<p:tagLst xmlns:p="http://schemas.openxmlformats.org/presentationml/2006/main">
  <p:tag name="AS_UNIQUEID" val="3567"/>
</p:tagLst>
</file>

<file path=ppt/tags/tag368.xml><?xml version="1.0" encoding="utf-8"?>
<p:tagLst xmlns:p="http://schemas.openxmlformats.org/presentationml/2006/main">
  <p:tag name="AS_UNIQUEID" val="3568"/>
  <p:tag name="KSO_WM_BEAUTIFY_FLAG" val=""/>
</p:tagLst>
</file>

<file path=ppt/tags/tag369.xml><?xml version="1.0" encoding="utf-8"?>
<p:tagLst xmlns:p="http://schemas.openxmlformats.org/presentationml/2006/main">
  <p:tag name="AS_UNIQUEID" val="3569"/>
  <p:tag name="KSO_WM_BEAUTIFY_FLAG" val=""/>
</p:tagLst>
</file>

<file path=ppt/tags/tag370.xml><?xml version="1.0" encoding="utf-8"?>
<p:tagLst xmlns:p="http://schemas.openxmlformats.org/presentationml/2006/main">
  <p:tag name="AS_UNIQUEID" val="3840"/>
</p:tagLst>
</file>

<file path=ppt/tags/tag371.xml><?xml version="1.0" encoding="utf-8"?>
<p:tagLst xmlns:p="http://schemas.openxmlformats.org/presentationml/2006/main">
  <p:tag name="AS_UNIQUEID" val="3571"/>
</p:tagLst>
</file>

<file path=ppt/tags/tag372.xml><?xml version="1.0" encoding="utf-8"?>
<p:tagLst xmlns:p="http://schemas.openxmlformats.org/presentationml/2006/main">
  <p:tag name="AS_UNIQUEID" val="3572"/>
  <p:tag name="KSO_WM_BEAUTIFY_FLAG" val=""/>
</p:tagLst>
</file>

<file path=ppt/tags/tag373.xml><?xml version="1.0" encoding="utf-8"?>
<p:tagLst xmlns:p="http://schemas.openxmlformats.org/presentationml/2006/main">
  <p:tag name="AS_UNIQUEID" val="3573"/>
  <p:tag name="KSO_WM_BEAUTIFY_FLAG" val=""/>
</p:tagLst>
</file>

<file path=ppt/tags/tag374.xml><?xml version="1.0" encoding="utf-8"?>
<p:tagLst xmlns:p="http://schemas.openxmlformats.org/presentationml/2006/main">
  <p:tag name="AS_UNIQUEID" val="3574"/>
  <p:tag name="KSO_WM_BEAUTIFY_FLAG" val=""/>
</p:tagLst>
</file>

<file path=ppt/tags/tag375.xml><?xml version="1.0" encoding="utf-8"?>
<p:tagLst xmlns:p="http://schemas.openxmlformats.org/presentationml/2006/main">
  <p:tag name="AS_UNIQUEID" val="3575"/>
</p:tagLst>
</file>

<file path=ppt/tags/tag376.xml><?xml version="1.0" encoding="utf-8"?>
<p:tagLst xmlns:p="http://schemas.openxmlformats.org/presentationml/2006/main">
  <p:tag name="AS_UNIQUEID" val="3576"/>
  <p:tag name="KSO_WM_BEAUTIFY_FLAG" val=""/>
</p:tagLst>
</file>

<file path=ppt/tags/tag377.xml><?xml version="1.0" encoding="utf-8"?>
<p:tagLst xmlns:p="http://schemas.openxmlformats.org/presentationml/2006/main">
  <p:tag name="AS_UNIQUEID" val="3577"/>
  <p:tag name="KSO_WM_BEAUTIFY_FLAG" val=""/>
</p:tagLst>
</file>

<file path=ppt/tags/tag378.xml><?xml version="1.0" encoding="utf-8"?>
<p:tagLst xmlns:p="http://schemas.openxmlformats.org/presentationml/2006/main">
  <p:tag name="AS_UNIQUEID" val="3841"/>
</p:tagLst>
</file>

<file path=ppt/tags/tag379.xml><?xml version="1.0" encoding="utf-8"?>
<p:tagLst xmlns:p="http://schemas.openxmlformats.org/presentationml/2006/main">
  <p:tag name="AS_UNIQUEID" val="1695"/>
  <p:tag name="KSO_WM_BEAUTIFY_FLAG" val=""/>
</p:tagLst>
</file>

<file path=ppt/tags/tag380.xml><?xml version="1.0" encoding="utf-8"?>
<p:tagLst xmlns:p="http://schemas.openxmlformats.org/presentationml/2006/main">
  <p:tag name="AS_UNIQUEID" val="3579"/>
  <p:tag name="KSO_WM_BEAUTIFY_FLAG" val=""/>
</p:tagLst>
</file>

<file path=ppt/tags/tag381.xml><?xml version="1.0" encoding="utf-8"?>
<p:tagLst xmlns:p="http://schemas.openxmlformats.org/presentationml/2006/main">
  <p:tag name="AS_UNIQUEID" val="3580"/>
  <p:tag name="KSO_WM_BEAUTIFY_FLAG" val=""/>
</p:tagLst>
</file>

<file path=ppt/tags/tag382.xml><?xml version="1.0" encoding="utf-8"?>
<p:tagLst xmlns:p="http://schemas.openxmlformats.org/presentationml/2006/main">
  <p:tag name="AS_UNIQUEID" val="3581"/>
  <p:tag name="KSO_WM_BEAUTIFY_FLAG" val=""/>
</p:tagLst>
</file>

<file path=ppt/tags/tag383.xml><?xml version="1.0" encoding="utf-8"?>
<p:tagLst xmlns:p="http://schemas.openxmlformats.org/presentationml/2006/main">
  <p:tag name="AS_UNIQUEID" val="1764"/>
  <p:tag name="KSO_WM_BEAUTIFY_FLAG" val=""/>
</p:tagLst>
</file>

<file path=ppt/tags/tag384.xml><?xml version="1.0" encoding="utf-8"?>
<p:tagLst xmlns:p="http://schemas.openxmlformats.org/presentationml/2006/main">
  <p:tag name="AS_UNIQUEID" val="3582"/>
  <p:tag name="KSO_WM_BEAUTIFY_FLAG" val=""/>
</p:tagLst>
</file>

<file path=ppt/tags/tag385.xml><?xml version="1.0" encoding="utf-8"?>
<p:tagLst xmlns:p="http://schemas.openxmlformats.org/presentationml/2006/main">
  <p:tag name="AS_UNIQUEID" val="3842"/>
</p:tagLst>
</file>

<file path=ppt/tags/tag386.xml><?xml version="1.0" encoding="utf-8"?>
<p:tagLst xmlns:p="http://schemas.openxmlformats.org/presentationml/2006/main">
  <p:tag name="AS_UNIQUEID" val="1723"/>
</p:tagLst>
</file>

<file path=ppt/tags/tag387.xml><?xml version="1.0" encoding="utf-8"?>
<p:tagLst xmlns:p="http://schemas.openxmlformats.org/presentationml/2006/main">
  <p:tag name="AS_UNIQUEID" val="1724"/>
</p:tagLst>
</file>

<file path=ppt/tags/tag388.xml><?xml version="1.0" encoding="utf-8"?>
<p:tagLst xmlns:p="http://schemas.openxmlformats.org/presentationml/2006/main">
  <p:tag name="AS_UNIQUEID" val="1725"/>
</p:tagLst>
</file>

<file path=ppt/tags/tag389.xml><?xml version="1.0" encoding="utf-8"?>
<p:tagLst xmlns:p="http://schemas.openxmlformats.org/presentationml/2006/main">
  <p:tag name="AS_UNIQUEID" val="1726"/>
</p:tagLst>
</file>

<file path=ppt/tags/tag390.xml><?xml version="1.0" encoding="utf-8"?>
<p:tagLst xmlns:p="http://schemas.openxmlformats.org/presentationml/2006/main">
  <p:tag name="AS_UNIQUEID" val="1727"/>
</p:tagLst>
</file>

<file path=ppt/tags/tag391.xml><?xml version="1.0" encoding="utf-8"?>
<p:tagLst xmlns:p="http://schemas.openxmlformats.org/presentationml/2006/main">
  <p:tag name="AS_UNIQUEID" val="1731"/>
</p:tagLst>
</file>

<file path=ppt/tags/tag392.xml><?xml version="1.0" encoding="utf-8"?>
<p:tagLst xmlns:p="http://schemas.openxmlformats.org/presentationml/2006/main">
  <p:tag name="AS_UNIQUEID" val="1737"/>
</p:tagLst>
</file>

<file path=ppt/tags/tag393.xml><?xml version="1.0" encoding="utf-8"?>
<p:tagLst xmlns:p="http://schemas.openxmlformats.org/presentationml/2006/main">
  <p:tag name="AS_UNIQUEID" val="1738"/>
</p:tagLst>
</file>

<file path=ppt/tags/tag394.xml><?xml version="1.0" encoding="utf-8"?>
<p:tagLst xmlns:p="http://schemas.openxmlformats.org/presentationml/2006/main">
  <p:tag name="AS_UNIQUEID" val="1739"/>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a*1_5_1"/>
  <p:tag name="KSO_WM_UNIT_INDEX" val="1_5_1"/>
  <p:tag name="KSO_WM_UNIT_ISCONTENTSTITLE" val="0"/>
  <p:tag name="KSO_WM_UNIT_LAYERLEVEL" val="1_1_1"/>
  <p:tag name="KSO_WM_UNIT_NOCLEAR" val="0"/>
  <p:tag name="KSO_WM_UNIT_PRESET_TEXT" val="添加标题"/>
  <p:tag name="KSO_WM_UNIT_TYPE" val="m_h_a"/>
  <p:tag name="KSO_WM_UNIT_VALUE" val="6"/>
</p:tagLst>
</file>

<file path=ppt/tags/tag395.xml><?xml version="1.0" encoding="utf-8"?>
<p:tagLst xmlns:p="http://schemas.openxmlformats.org/presentationml/2006/main">
  <p:tag name="AS_UNIQUEID" val="1740"/>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i*1_5_2"/>
  <p:tag name="KSO_WM_UNIT_INDEX" val="1_5_2"/>
  <p:tag name="KSO_WM_UNIT_LAYERLEVEL" val="1_1_1"/>
  <p:tag name="KSO_WM_UNIT_TYPE" val="m_h_i"/>
</p:tagLst>
</file>

<file path=ppt/tags/tag396.xml><?xml version="1.0" encoding="utf-8"?>
<p:tagLst xmlns:p="http://schemas.openxmlformats.org/presentationml/2006/main">
  <p:tag name="AS_UNIQUEID" val="1741"/>
</p:tagLst>
</file>

<file path=ppt/tags/tag397.xml><?xml version="1.0" encoding="utf-8"?>
<p:tagLst xmlns:p="http://schemas.openxmlformats.org/presentationml/2006/main">
  <p:tag name="AS_UNIQUEID" val="1742"/>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a*1_4_1"/>
  <p:tag name="KSO_WM_UNIT_INDEX" val="1_4_1"/>
  <p:tag name="KSO_WM_UNIT_ISCONTENTSTITLE" val="0"/>
  <p:tag name="KSO_WM_UNIT_LAYERLEVEL" val="1_1_1"/>
  <p:tag name="KSO_WM_UNIT_NOCLEAR" val="0"/>
  <p:tag name="KSO_WM_UNIT_PRESET_TEXT" val="添加标题"/>
  <p:tag name="KSO_WM_UNIT_TYPE" val="m_h_a"/>
  <p:tag name="KSO_WM_UNIT_VALUE" val="6"/>
</p:tagLst>
</file>

<file path=ppt/tags/tag398.xml><?xml version="1.0" encoding="utf-8"?>
<p:tagLst xmlns:p="http://schemas.openxmlformats.org/presentationml/2006/main">
  <p:tag name="AS_UNIQUEID" val="1743"/>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i*1_4_2"/>
  <p:tag name="KSO_WM_UNIT_INDEX" val="1_4_2"/>
  <p:tag name="KSO_WM_UNIT_LAYERLEVEL" val="1_1_1"/>
  <p:tag name="KSO_WM_UNIT_TYPE" val="m_h_i"/>
</p:tagLst>
</file>

<file path=ppt/tags/tag399.xml><?xml version="1.0" encoding="utf-8"?>
<p:tagLst xmlns:p="http://schemas.openxmlformats.org/presentationml/2006/main">
  <p:tag name="AS_UNIQUEID" val="1744"/>
</p:tagLst>
</file>

<file path=ppt/tags/tag400.xml><?xml version="1.0" encoding="utf-8"?>
<p:tagLst xmlns:p="http://schemas.openxmlformats.org/presentationml/2006/main">
  <p:tag name="AS_UNIQUEID" val="1745"/>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a*1_3_1"/>
  <p:tag name="KSO_WM_UNIT_INDEX" val="1_3_1"/>
  <p:tag name="KSO_WM_UNIT_ISCONTENTSTITLE" val="0"/>
  <p:tag name="KSO_WM_UNIT_LAYERLEVEL" val="1_1_1"/>
  <p:tag name="KSO_WM_UNIT_NOCLEAR" val="0"/>
  <p:tag name="KSO_WM_UNIT_PRESET_TEXT" val="添加标题"/>
  <p:tag name="KSO_WM_UNIT_TYPE" val="m_h_a"/>
  <p:tag name="KSO_WM_UNIT_VALUE" val="7"/>
</p:tagLst>
</file>

<file path=ppt/tags/tag401.xml><?xml version="1.0" encoding="utf-8"?>
<p:tagLst xmlns:p="http://schemas.openxmlformats.org/presentationml/2006/main">
  <p:tag name="AS_UNIQUEID" val="1746"/>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i*1_3_2"/>
  <p:tag name="KSO_WM_UNIT_INDEX" val="1_3_2"/>
  <p:tag name="KSO_WM_UNIT_LAYERLEVEL" val="1_1_1"/>
  <p:tag name="KSO_WM_UNIT_TYPE" val="m_h_i"/>
</p:tagLst>
</file>

<file path=ppt/tags/tag402.xml><?xml version="1.0" encoding="utf-8"?>
<p:tagLst xmlns:p="http://schemas.openxmlformats.org/presentationml/2006/main">
  <p:tag name="AS_UNIQUEID" val="1747"/>
</p:tagLst>
</file>

<file path=ppt/tags/tag403.xml><?xml version="1.0" encoding="utf-8"?>
<p:tagLst xmlns:p="http://schemas.openxmlformats.org/presentationml/2006/main">
  <p:tag name="AS_UNIQUEID" val="1748"/>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a*1_2_1"/>
  <p:tag name="KSO_WM_UNIT_INDEX" val="1_2_1"/>
  <p:tag name="KSO_WM_UNIT_ISCONTENTSTITLE" val="0"/>
  <p:tag name="KSO_WM_UNIT_LAYERLEVEL" val="1_1_1"/>
  <p:tag name="KSO_WM_UNIT_NOCLEAR" val="0"/>
  <p:tag name="KSO_WM_UNIT_PRESET_TEXT" val="添加标题"/>
  <p:tag name="KSO_WM_UNIT_TYPE" val="m_h_a"/>
  <p:tag name="KSO_WM_UNIT_VALUE" val="7"/>
</p:tagLst>
</file>

<file path=ppt/tags/tag404.xml><?xml version="1.0" encoding="utf-8"?>
<p:tagLst xmlns:p="http://schemas.openxmlformats.org/presentationml/2006/main">
  <p:tag name="AS_UNIQUEID" val="1749"/>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i*1_2_2"/>
  <p:tag name="KSO_WM_UNIT_INDEX" val="1_2_2"/>
  <p:tag name="KSO_WM_UNIT_LAYERLEVEL" val="1_1_1"/>
  <p:tag name="KSO_WM_UNIT_TYPE" val="m_h_i"/>
</p:tagLst>
</file>

<file path=ppt/tags/tag405.xml><?xml version="1.0" encoding="utf-8"?>
<p:tagLst xmlns:p="http://schemas.openxmlformats.org/presentationml/2006/main">
  <p:tag name="AS_UNIQUEID" val="1750"/>
</p:tagLst>
</file>

<file path=ppt/tags/tag406.xml><?xml version="1.0" encoding="utf-8"?>
<p:tagLst xmlns:p="http://schemas.openxmlformats.org/presentationml/2006/main">
  <p:tag name="AS_UNIQUEID" val="1751"/>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a*1_1_1"/>
  <p:tag name="KSO_WM_UNIT_INDEX" val="1_1_1"/>
  <p:tag name="KSO_WM_UNIT_ISCONTENTSTITLE" val="0"/>
  <p:tag name="KSO_WM_UNIT_LAYERLEVEL" val="1_1_1"/>
  <p:tag name="KSO_WM_UNIT_NOCLEAR" val="0"/>
  <p:tag name="KSO_WM_UNIT_PRESET_TEXT" val="添加标题"/>
  <p:tag name="KSO_WM_UNIT_TYPE" val="m_h_a"/>
  <p:tag name="KSO_WM_UNIT_VALUE" val="6"/>
</p:tagLst>
</file>

<file path=ppt/tags/tag407.xml><?xml version="1.0" encoding="utf-8"?>
<p:tagLst xmlns:p="http://schemas.openxmlformats.org/presentationml/2006/main">
  <p:tag name="AS_UNIQUEID" val="1752"/>
  <p:tag name="KSO_WM_BEAUTIFY_FLAG" val="#wm#"/>
  <p:tag name="KSO_WM_DIAGRAM_GROUP_CODE" val="m1-1"/>
  <p:tag name="KSO_WM_TAG_VERSION" val="1.0"/>
  <p:tag name="KSO_WM_TEMPLATE_CATEGORY" val="diagram"/>
  <p:tag name="KSO_WM_TEMPLATE_INDEX" val="20201466"/>
  <p:tag name="KSO_WM_UNIT_COMPATIBLE" val="0"/>
  <p:tag name="KSO_WM_UNIT_DIAGRAM_ISNUMVISUAL" val="0"/>
  <p:tag name="KSO_WM_UNIT_DIAGRAM_ISREFERUNIT" val="0"/>
  <p:tag name="KSO_WM_UNIT_HIGHLIGHT" val="0"/>
  <p:tag name="KSO_WM_UNIT_ID" val="diagram20201466_3*m_h_i*1_1_2"/>
  <p:tag name="KSO_WM_UNIT_INDEX" val="1_1_2"/>
  <p:tag name="KSO_WM_UNIT_LAYERLEVEL" val="1_1_1"/>
  <p:tag name="KSO_WM_UNIT_TYPE" val="m_h_i"/>
</p:tagLst>
</file>

<file path=ppt/tags/tag408.xml><?xml version="1.0" encoding="utf-8"?>
<p:tagLst xmlns:p="http://schemas.openxmlformats.org/presentationml/2006/main">
  <p:tag name="AS_UNIQUEID" val="1343"/>
</p:tagLst>
</file>

<file path=ppt/tags/tag409.xml><?xml version="1.0" encoding="utf-8"?>
<p:tagLst xmlns:p="http://schemas.openxmlformats.org/presentationml/2006/main">
  <p:tag name="AS_UNIQUEID" val="1344"/>
</p:tagLst>
</file>

<file path=ppt/tags/tag410.xml><?xml version="1.0" encoding="utf-8"?>
<p:tagLst xmlns:p="http://schemas.openxmlformats.org/presentationml/2006/main">
  <p:tag name="AS_UNIQUEID" val="1057"/>
</p:tagLst>
</file>

<file path=ppt/tags/tag411.xml><?xml version="1.0" encoding="utf-8"?>
<p:tagLst xmlns:p="http://schemas.openxmlformats.org/presentationml/2006/main">
  <p:tag name="AS_UNIQUEID" val="1058"/>
</p:tagLst>
</file>

<file path=ppt/tags/tag412.xml><?xml version="1.0" encoding="utf-8"?>
<p:tagLst xmlns:p="http://schemas.openxmlformats.org/presentationml/2006/main">
  <p:tag name="AS_UNIQUEID" val="1059"/>
</p:tagLst>
</file>

<file path=ppt/tags/tag413.xml><?xml version="1.0" encoding="utf-8"?>
<p:tagLst xmlns:p="http://schemas.openxmlformats.org/presentationml/2006/main">
  <p:tag name="AS_UNIQUEID" val="1060"/>
</p:tagLst>
</file>

<file path=ppt/tags/tag414.xml><?xml version="1.0" encoding="utf-8"?>
<p:tagLst xmlns:p="http://schemas.openxmlformats.org/presentationml/2006/main">
  <p:tag name="AS_UNIQUEID" val="1061"/>
</p:tagLst>
</file>

<file path=ppt/tags/tag415.xml><?xml version="1.0" encoding="utf-8"?>
<p:tagLst xmlns:p="http://schemas.openxmlformats.org/presentationml/2006/main">
  <p:tag name="AS_UNIQUEID" val="1351"/>
</p:tagLst>
</file>

<file path=ppt/tags/tag416.xml><?xml version="1.0" encoding="utf-8"?>
<p:tagLst xmlns:p="http://schemas.openxmlformats.org/presentationml/2006/main">
  <p:tag name="AS_UNIQUEID" val="1352"/>
</p:tagLst>
</file>

<file path=ppt/tags/tag417.xml><?xml version="1.0" encoding="utf-8"?>
<p:tagLst xmlns:p="http://schemas.openxmlformats.org/presentationml/2006/main">
  <p:tag name="AS_UNIQUEID" val="1353"/>
</p:tagLst>
</file>

<file path=ppt/tags/tag418.xml><?xml version="1.0" encoding="utf-8"?>
<p:tagLst xmlns:p="http://schemas.openxmlformats.org/presentationml/2006/main">
  <p:tag name="AS_UNIQUEID" val="1087"/>
</p:tagLst>
</file>

<file path=ppt/tags/tag419.xml><?xml version="1.0" encoding="utf-8"?>
<p:tagLst xmlns:p="http://schemas.openxmlformats.org/presentationml/2006/main">
  <p:tag name="AS_UNIQUEID" val="1088"/>
</p:tagLst>
</file>

<file path=ppt/tags/tag420.xml><?xml version="1.0" encoding="utf-8"?>
<p:tagLst xmlns:p="http://schemas.openxmlformats.org/presentationml/2006/main">
  <p:tag name="AS_UNIQUEID" val="1089"/>
</p:tagLst>
</file>

<file path=ppt/tags/tag421.xml><?xml version="1.0" encoding="utf-8"?>
<p:tagLst xmlns:p="http://schemas.openxmlformats.org/presentationml/2006/main">
  <p:tag name="AS_UNIQUEID" val="1090"/>
</p:tagLst>
</file>

<file path=ppt/tags/tag422.xml><?xml version="1.0" encoding="utf-8"?>
<p:tagLst xmlns:p="http://schemas.openxmlformats.org/presentationml/2006/main">
  <p:tag name="AS_UNIQUEID" val="1091"/>
</p:tagLst>
</file>

<file path=ppt/tags/tag423.xml><?xml version="1.0" encoding="utf-8"?>
<p:tagLst xmlns:p="http://schemas.openxmlformats.org/presentationml/2006/main">
  <p:tag name="AS_UNIQUEID" val="1092"/>
</p:tagLst>
</file>

<file path=ppt/tags/tag424.xml><?xml version="1.0" encoding="utf-8"?>
<p:tagLst xmlns:p="http://schemas.openxmlformats.org/presentationml/2006/main">
  <p:tag name="AS_UNIQUEID" val="1093"/>
</p:tagLst>
</file>

<file path=ppt/tags/tag425.xml><?xml version="1.0" encoding="utf-8"?>
<p:tagLst xmlns:p="http://schemas.openxmlformats.org/presentationml/2006/main">
  <p:tag name="AS_UNIQUEID" val="1345"/>
</p:tagLst>
</file>

<file path=ppt/tags/tag426.xml><?xml version="1.0" encoding="utf-8"?>
<p:tagLst xmlns:p="http://schemas.openxmlformats.org/presentationml/2006/main">
  <p:tag name="AS_UNIQUEID" val="1063"/>
</p:tagLst>
</file>

<file path=ppt/tags/tag427.xml><?xml version="1.0" encoding="utf-8"?>
<p:tagLst xmlns:p="http://schemas.openxmlformats.org/presentationml/2006/main">
  <p:tag name="AS_UNIQUEID" val="1346"/>
</p:tagLst>
</file>

<file path=ppt/tags/tag428.xml><?xml version="1.0" encoding="utf-8"?>
<p:tagLst xmlns:p="http://schemas.openxmlformats.org/presentationml/2006/main">
  <p:tag name="AS_UNIQUEID" val="1347"/>
</p:tagLst>
</file>

<file path=ppt/tags/tag429.xml><?xml version="1.0" encoding="utf-8"?>
<p:tagLst xmlns:p="http://schemas.openxmlformats.org/presentationml/2006/main">
  <p:tag name="AS_UNIQUEID" val="1064"/>
</p:tagLst>
</file>

<file path=ppt/tags/tag430.xml><?xml version="1.0" encoding="utf-8"?>
<p:tagLst xmlns:p="http://schemas.openxmlformats.org/presentationml/2006/main">
  <p:tag name="AS_UNIQUEID" val="1065"/>
</p:tagLst>
</file>

<file path=ppt/tags/tag431.xml><?xml version="1.0" encoding="utf-8"?>
<p:tagLst xmlns:p="http://schemas.openxmlformats.org/presentationml/2006/main">
  <p:tag name="AS_UNIQUEID" val="1066"/>
</p:tagLst>
</file>

<file path=ppt/tags/tag432.xml><?xml version="1.0" encoding="utf-8"?>
<p:tagLst xmlns:p="http://schemas.openxmlformats.org/presentationml/2006/main">
  <p:tag name="AS_UNIQUEID" val="1067"/>
</p:tagLst>
</file>

<file path=ppt/tags/tag433.xml><?xml version="1.0" encoding="utf-8"?>
<p:tagLst xmlns:p="http://schemas.openxmlformats.org/presentationml/2006/main">
  <p:tag name="AS_UNIQUEID" val="1068"/>
</p:tagLst>
</file>

<file path=ppt/tags/tag434.xml><?xml version="1.0" encoding="utf-8"?>
<p:tagLst xmlns:p="http://schemas.openxmlformats.org/presentationml/2006/main">
  <p:tag name="AS_UNIQUEID" val="1069"/>
</p:tagLst>
</file>

<file path=ppt/tags/tag435.xml><?xml version="1.0" encoding="utf-8"?>
<p:tagLst xmlns:p="http://schemas.openxmlformats.org/presentationml/2006/main">
  <p:tag name="AS_UNIQUEID" val="1753"/>
</p:tagLst>
</file>

<file path=ppt/tags/tag436.xml><?xml version="1.0" encoding="utf-8"?>
<p:tagLst xmlns:p="http://schemas.openxmlformats.org/presentationml/2006/main">
  <p:tag name="AS_UNIQUEID" val="1348"/>
</p:tagLst>
</file>

<file path=ppt/tags/tag437.xml><?xml version="1.0" encoding="utf-8"?>
<p:tagLst xmlns:p="http://schemas.openxmlformats.org/presentationml/2006/main">
  <p:tag name="AS_UNIQUEID" val="1071"/>
</p:tagLst>
</file>

<file path=ppt/tags/tag438.xml><?xml version="1.0" encoding="utf-8"?>
<p:tagLst xmlns:p="http://schemas.openxmlformats.org/presentationml/2006/main">
  <p:tag name="AS_UNIQUEID" val="1349"/>
</p:tagLst>
</file>

<file path=ppt/tags/tag439.xml><?xml version="1.0" encoding="utf-8"?>
<p:tagLst xmlns:p="http://schemas.openxmlformats.org/presentationml/2006/main">
  <p:tag name="AS_UNIQUEID" val="1350"/>
</p:tagLst>
</file>

<file path=ppt/tags/tag440.xml><?xml version="1.0" encoding="utf-8"?>
<p:tagLst xmlns:p="http://schemas.openxmlformats.org/presentationml/2006/main">
  <p:tag name="AS_UNIQUEID" val="1072"/>
</p:tagLst>
</file>

<file path=ppt/tags/tag441.xml><?xml version="1.0" encoding="utf-8"?>
<p:tagLst xmlns:p="http://schemas.openxmlformats.org/presentationml/2006/main">
  <p:tag name="AS_UNIQUEID" val="1073"/>
</p:tagLst>
</file>

<file path=ppt/tags/tag442.xml><?xml version="1.0" encoding="utf-8"?>
<p:tagLst xmlns:p="http://schemas.openxmlformats.org/presentationml/2006/main">
  <p:tag name="AS_UNIQUEID" val="1074"/>
</p:tagLst>
</file>

<file path=ppt/tags/tag443.xml><?xml version="1.0" encoding="utf-8"?>
<p:tagLst xmlns:p="http://schemas.openxmlformats.org/presentationml/2006/main">
  <p:tag name="AS_UNIQUEID" val="1075"/>
</p:tagLst>
</file>

<file path=ppt/tags/tag444.xml><?xml version="1.0" encoding="utf-8"?>
<p:tagLst xmlns:p="http://schemas.openxmlformats.org/presentationml/2006/main">
  <p:tag name="AS_UNIQUEID" val="1076"/>
</p:tagLst>
</file>

<file path=ppt/tags/tag445.xml><?xml version="1.0" encoding="utf-8"?>
<p:tagLst xmlns:p="http://schemas.openxmlformats.org/presentationml/2006/main">
  <p:tag name="AS_UNIQUEID" val="1077"/>
</p:tagLst>
</file>

<file path=ppt/tags/tag446.xml><?xml version="1.0" encoding="utf-8"?>
<p:tagLst xmlns:p="http://schemas.openxmlformats.org/presentationml/2006/main">
  <p:tag name="AS_UNIQUEID" val="1078"/>
</p:tagLst>
</file>

<file path=ppt/tags/tag447.xml><?xml version="1.0" encoding="utf-8"?>
<p:tagLst xmlns:p="http://schemas.openxmlformats.org/presentationml/2006/main">
  <p:tag name="AS_UNIQUEID" val="1079"/>
</p:tagLst>
</file>

<file path=ppt/tags/tag448.xml><?xml version="1.0" encoding="utf-8"?>
<p:tagLst xmlns:p="http://schemas.openxmlformats.org/presentationml/2006/main">
  <p:tag name="AS_UNIQUEID" val="1754"/>
</p:tagLst>
</file>

<file path=ppt/tags/tag449.xml><?xml version="1.0" encoding="utf-8"?>
<p:tagLst xmlns:p="http://schemas.openxmlformats.org/presentationml/2006/main">
  <p:tag name="AS_UNIQUEID" val="1355"/>
</p:tagLst>
</file>

<file path=ppt/tags/tag450.xml><?xml version="1.0" encoding="utf-8"?>
<p:tagLst xmlns:p="http://schemas.openxmlformats.org/presentationml/2006/main">
  <p:tag name="AS_UNIQUEID" val="1099"/>
</p:tagLst>
</file>

<file path=ppt/tags/tag451.xml><?xml version="1.0" encoding="utf-8"?>
<p:tagLst xmlns:p="http://schemas.openxmlformats.org/presentationml/2006/main">
  <p:tag name="AS_UNIQUEID" val="1100"/>
</p:tagLst>
</file>

<file path=ppt/tags/tag452.xml><?xml version="1.0" encoding="utf-8"?>
<p:tagLst xmlns:p="http://schemas.openxmlformats.org/presentationml/2006/main">
  <p:tag name="AS_UNIQUEID" val="1101"/>
</p:tagLst>
</file>

<file path=ppt/tags/tag453.xml><?xml version="1.0" encoding="utf-8"?>
<p:tagLst xmlns:p="http://schemas.openxmlformats.org/presentationml/2006/main">
  <p:tag name="AS_UNIQUEID" val="1102"/>
</p:tagLst>
</file>

<file path=ppt/tags/tag454.xml><?xml version="1.0" encoding="utf-8"?>
<p:tagLst xmlns:p="http://schemas.openxmlformats.org/presentationml/2006/main">
  <p:tag name="AS_UNIQUEID" val="1358"/>
</p:tagLst>
</file>

<file path=ppt/tags/tag455.xml><?xml version="1.0" encoding="utf-8"?>
<p:tagLst xmlns:p="http://schemas.openxmlformats.org/presentationml/2006/main">
  <p:tag name="AS_UNIQUEID" val="1359"/>
</p:tagLst>
</file>

<file path=ppt/tags/tag456.xml><?xml version="1.0" encoding="utf-8"?>
<p:tagLst xmlns:p="http://schemas.openxmlformats.org/presentationml/2006/main">
  <p:tag name="AS_UNIQUEID" val="1110"/>
</p:tagLst>
</file>

<file path=ppt/tags/tag457.xml><?xml version="1.0" encoding="utf-8"?>
<p:tagLst xmlns:p="http://schemas.openxmlformats.org/presentationml/2006/main">
  <p:tag name="AS_UNIQUEID" val="1111"/>
</p:tagLst>
</file>

<file path=ppt/tags/tag458.xml><?xml version="1.0" encoding="utf-8"?>
<p:tagLst xmlns:p="http://schemas.openxmlformats.org/presentationml/2006/main">
  <p:tag name="AS_UNIQUEID" val="1112"/>
</p:tagLst>
</file>

<file path=ppt/tags/tag459.xml><?xml version="1.0" encoding="utf-8"?>
<p:tagLst xmlns:p="http://schemas.openxmlformats.org/presentationml/2006/main">
  <p:tag name="AS_UNIQUEID" val="1113"/>
</p:tagLst>
</file>

<file path=ppt/tags/tag460.xml><?xml version="1.0" encoding="utf-8"?>
<p:tagLst xmlns:p="http://schemas.openxmlformats.org/presentationml/2006/main">
  <p:tag name="AS_UNIQUEID" val="1114"/>
</p:tagLst>
</file>

<file path=ppt/tags/tag461.xml><?xml version="1.0" encoding="utf-8"?>
<p:tagLst xmlns:p="http://schemas.openxmlformats.org/presentationml/2006/main">
  <p:tag name="AS_UNIQUEID" val="1115"/>
</p:tagLst>
</file>

<file path=ppt/tags/tag462.xml><?xml version="1.0" encoding="utf-8"?>
<p:tagLst xmlns:p="http://schemas.openxmlformats.org/presentationml/2006/main">
  <p:tag name="AS_UNIQUEID" val="1360"/>
</p:tagLst>
</file>

<file path=ppt/tags/tag463.xml><?xml version="1.0" encoding="utf-8"?>
<p:tagLst xmlns:p="http://schemas.openxmlformats.org/presentationml/2006/main">
  <p:tag name="AS_UNIQUEID" val="1116"/>
</p:tagLst>
</file>

<file path=ppt/tags/tag464.xml><?xml version="1.0" encoding="utf-8"?>
<p:tagLst xmlns:p="http://schemas.openxmlformats.org/presentationml/2006/main">
  <p:tag name="AS_UNIQUEID" val="1117"/>
</p:tagLst>
</file>

<file path=ppt/tags/tag465.xml><?xml version="1.0" encoding="utf-8"?>
<p:tagLst xmlns:p="http://schemas.openxmlformats.org/presentationml/2006/main">
  <p:tag name="AS_UNIQUEID" val="1118"/>
</p:tagLst>
</file>

<file path=ppt/tags/tag466.xml><?xml version="1.0" encoding="utf-8"?>
<p:tagLst xmlns:p="http://schemas.openxmlformats.org/presentationml/2006/main">
  <p:tag name="AS_UNIQUEID" val="1119"/>
</p:tagLst>
</file>

<file path=ppt/tags/tag467.xml><?xml version="1.0" encoding="utf-8"?>
<p:tagLst xmlns:p="http://schemas.openxmlformats.org/presentationml/2006/main">
  <p:tag name="AS_UNIQUEID" val="1143"/>
</p:tagLst>
</file>

<file path=ppt/tags/tag468.xml><?xml version="1.0" encoding="utf-8"?>
<p:tagLst xmlns:p="http://schemas.openxmlformats.org/presentationml/2006/main">
  <p:tag name="AS_UNIQUEID" val="1146"/>
</p:tagLst>
</file>

<file path=ppt/tags/tag469.xml><?xml version="1.0" encoding="utf-8"?>
<p:tagLst xmlns:p="http://schemas.openxmlformats.org/presentationml/2006/main">
  <p:tag name="AS_UNIQUEID" val="1071"/>
</p:tagLst>
</file>

<file path=ppt/tags/tag470.xml><?xml version="1.0" encoding="utf-8"?>
<p:tagLst xmlns:p="http://schemas.openxmlformats.org/presentationml/2006/main">
  <p:tag name="AS_UNIQUEID" val="1144"/>
</p:tagLst>
</file>

<file path=ppt/tags/tag471.xml><?xml version="1.0" encoding="utf-8"?>
<p:tagLst xmlns:p="http://schemas.openxmlformats.org/presentationml/2006/main">
  <p:tag name="AS_UNIQUEID" val="1145"/>
</p:tagLst>
</file>

<file path=ppt/tags/tag472.xml><?xml version="1.0" encoding="utf-8"?>
<p:tagLst xmlns:p="http://schemas.openxmlformats.org/presentationml/2006/main">
  <p:tag name="AS_UNIQUEID" val="1078"/>
</p:tagLst>
</file>

<file path=ppt/tags/tag473.xml><?xml version="1.0" encoding="utf-8"?>
<p:tagLst xmlns:p="http://schemas.openxmlformats.org/presentationml/2006/main">
  <p:tag name="AS_UNIQUEID" val="1079"/>
</p:tagLst>
</file>

<file path=ppt/tags/tag474.xml><?xml version="1.0" encoding="utf-8"?>
<p:tagLst xmlns:p="http://schemas.openxmlformats.org/presentationml/2006/main">
  <p:tag name="AS_UNIQUEID" val="1077"/>
</p:tagLst>
</file>

<file path=ppt/tags/tag475.xml><?xml version="1.0" encoding="utf-8"?>
<p:tagLst xmlns:p="http://schemas.openxmlformats.org/presentationml/2006/main">
  <p:tag name="AS_UNIQUEID" val="1755"/>
</p:tagLst>
</file>

<file path=ppt/tags/tag476.xml><?xml version="1.0" encoding="utf-8"?>
<p:tagLst xmlns:p="http://schemas.openxmlformats.org/presentationml/2006/main">
  <p:tag name="AS_UNIQUEID" val="1070"/>
</p:tagLst>
</file>

<file path=ppt/tags/tag477.xml><?xml version="1.0" encoding="utf-8"?>
<p:tagLst xmlns:p="http://schemas.openxmlformats.org/presentationml/2006/main">
  <p:tag name="AS_UNIQUEID" val="1096"/>
</p:tagLst>
</file>

<file path=ppt/tags/tag478.xml><?xml version="1.0" encoding="utf-8"?>
<p:tagLst xmlns:p="http://schemas.openxmlformats.org/presentationml/2006/main">
  <p:tag name="AS_UNIQUEID" val="1695"/>
  <p:tag name="KSO_WM_BEAUTIFY_FLAG" val=""/>
</p:tagLst>
</file>

<file path=ppt/tags/tag479.xml><?xml version="1.0" encoding="utf-8"?>
<p:tagLst xmlns:p="http://schemas.openxmlformats.org/presentationml/2006/main">
  <p:tag name="AS_UNIQUEID" val="3843"/>
</p:tagLst>
</file>

<file path=ppt/tags/tag480.xml><?xml version="1.0" encoding="utf-8"?>
<p:tagLst xmlns:p="http://schemas.openxmlformats.org/presentationml/2006/main">
  <p:tag name="AS_UNIQUEID" val="1734"/>
  <p:tag name="KSO_WM_BEAUTIFY_FLAG" val=""/>
</p:tagLst>
</file>

<file path=ppt/tags/tag481.xml><?xml version="1.0" encoding="utf-8"?>
<p:tagLst xmlns:p="http://schemas.openxmlformats.org/presentationml/2006/main">
  <p:tag name="AS_UNIQUEID" val="1730"/>
  <p:tag name="KSO_WM_BEAUTIFY_FLAG" val=""/>
</p:tagLst>
</file>

<file path=ppt/tags/tag482.xml><?xml version="1.0" encoding="utf-8"?>
<p:tagLst xmlns:p="http://schemas.openxmlformats.org/presentationml/2006/main">
  <p:tag name="AS_UNIQUEID" val="3065"/>
</p:tagLst>
</file>

<file path=ppt/tags/tag483.xml><?xml version="1.0" encoding="utf-8"?>
<p:tagLst xmlns:p="http://schemas.openxmlformats.org/presentationml/2006/main">
  <p:tag name="AS_UNIQUEID" val="3066"/>
  <p:tag name="KSO_WM_BEAUTIFY_FLAG" val=""/>
</p:tagLst>
</file>

<file path=ppt/tags/tag484.xml><?xml version="1.0" encoding="utf-8"?>
<p:tagLst xmlns:p="http://schemas.openxmlformats.org/presentationml/2006/main">
  <p:tag name="AS_UNIQUEID" val="3067"/>
  <p:tag name="KSO_WM_BEAUTIFY_FLAG" val=""/>
</p:tagLst>
</file>

<file path=ppt/tags/tag485.xml><?xml version="1.0" encoding="utf-8"?>
<p:tagLst xmlns:p="http://schemas.openxmlformats.org/presentationml/2006/main">
  <p:tag name="AS_UNIQUEID" val="3068"/>
  <p:tag name="KSO_WM_BEAUTIFY_FLAG" val=""/>
</p:tagLst>
</file>

<file path=ppt/tags/tag486.xml><?xml version="1.0" encoding="utf-8"?>
<p:tagLst xmlns:p="http://schemas.openxmlformats.org/presentationml/2006/main">
  <p:tag name="AS_UNIQUEID" val="3069"/>
  <p:tag name="KSO_WM_BEAUTIFY_FLAG" val=""/>
</p:tagLst>
</file>

<file path=ppt/tags/tag487.xml><?xml version="1.0" encoding="utf-8"?>
<p:tagLst xmlns:p="http://schemas.openxmlformats.org/presentationml/2006/main">
  <p:tag name="AS_UNIQUEID" val="3070"/>
  <p:tag name="KSO_WM_BEAUTIFY_FLAG" val=""/>
</p:tagLst>
</file>

<file path=ppt/tags/tag488.xml><?xml version="1.0" encoding="utf-8"?>
<p:tagLst xmlns:p="http://schemas.openxmlformats.org/presentationml/2006/main">
  <p:tag name="AS_UNIQUEID" val="3071"/>
  <p:tag name="KSO_WM_BEAUTIFY_FLAG" val=""/>
</p:tagLst>
</file>

<file path=ppt/tags/tag489.xml><?xml version="1.0" encoding="utf-8"?>
<p:tagLst xmlns:p="http://schemas.openxmlformats.org/presentationml/2006/main">
  <p:tag name="AS_UNIQUEID" val="3072"/>
  <p:tag name="KSO_WM_BEAUTIFY_FLAG" val=""/>
</p:tagLst>
</file>

<file path=ppt/tags/tag490.xml><?xml version="1.0" encoding="utf-8"?>
<p:tagLst xmlns:p="http://schemas.openxmlformats.org/presentationml/2006/main">
  <p:tag name="AS_UNIQUEID" val="3073"/>
  <p:tag name="KSO_WM_BEAUTIFY_FLAG" val=""/>
</p:tagLst>
</file>

<file path=ppt/tags/tag491.xml><?xml version="1.0" encoding="utf-8"?>
<p:tagLst xmlns:p="http://schemas.openxmlformats.org/presentationml/2006/main">
  <p:tag name="AS_UNIQUEID" val="3074"/>
  <p:tag name="KSO_WM_BEAUTIFY_FLAG" val=""/>
</p:tagLst>
</file>

<file path=ppt/tags/tag492.xml><?xml version="1.0" encoding="utf-8"?>
<p:tagLst xmlns:p="http://schemas.openxmlformats.org/presentationml/2006/main">
  <p:tag name="AS_UNIQUEID" val="3075"/>
  <p:tag name="KSO_WM_BEAUTIFY_FLAG" val=""/>
</p:tagLst>
</file>

<file path=ppt/tags/tag493.xml><?xml version="1.0" encoding="utf-8"?>
<p:tagLst xmlns:p="http://schemas.openxmlformats.org/presentationml/2006/main">
  <p:tag name="AS_UNIQUEID" val="3076"/>
</p:tagLst>
</file>

<file path=ppt/tags/tag494.xml><?xml version="1.0" encoding="utf-8"?>
<p:tagLst xmlns:p="http://schemas.openxmlformats.org/presentationml/2006/main">
  <p:tag name="AS_UNIQUEID" val="3077"/>
  <p:tag name="KSO_WM_BEAUTIFY_FLAG" val=""/>
</p:tagLst>
</file>

<file path=ppt/tags/tag495.xml><?xml version="1.0" encoding="utf-8"?>
<p:tagLst xmlns:p="http://schemas.openxmlformats.org/presentationml/2006/main">
  <p:tag name="AS_UNIQUEID" val="3078"/>
  <p:tag name="KSO_WM_BEAUTIFY_FLAG" val=""/>
</p:tagLst>
</file>

<file path=ppt/tags/tag496.xml><?xml version="1.0" encoding="utf-8"?>
<p:tagLst xmlns:p="http://schemas.openxmlformats.org/presentationml/2006/main">
  <p:tag name="AS_UNIQUEID" val="3079"/>
  <p:tag name="KSO_WM_BEAUTIFY_FLAG" val=""/>
</p:tagLst>
</file>

<file path=ppt/tags/tag497.xml><?xml version="1.0" encoding="utf-8"?>
<p:tagLst xmlns:p="http://schemas.openxmlformats.org/presentationml/2006/main">
  <p:tag name="AS_UNIQUEID" val="3080"/>
  <p:tag name="KSO_WM_BEAUTIFY_FLAG" val=""/>
</p:tagLst>
</file>

<file path=ppt/tags/tag498.xml><?xml version="1.0" encoding="utf-8"?>
<p:tagLst xmlns:p="http://schemas.openxmlformats.org/presentationml/2006/main">
  <p:tag name="AS_UNIQUEID" val="3081"/>
  <p:tag name="KSO_WM_BEAUTIFY_FLAG" val=""/>
</p:tagLst>
</file>

<file path=ppt/tags/tag499.xml><?xml version="1.0" encoding="utf-8"?>
<p:tagLst xmlns:p="http://schemas.openxmlformats.org/presentationml/2006/main">
  <p:tag name="AS_UNIQUEID" val="3082"/>
  <p:tag name="KSO_WM_BEAUTIFY_FLAG" val=""/>
</p:tagLst>
</file>

<file path=ppt/tags/tag500.xml><?xml version="1.0" encoding="utf-8"?>
<p:tagLst xmlns:p="http://schemas.openxmlformats.org/presentationml/2006/main">
  <p:tag name="AS_UNIQUEID" val="3083"/>
  <p:tag name="KSO_WM_BEAUTIFY_FLAG" val=""/>
</p:tagLst>
</file>

<file path=ppt/tags/tag501.xml><?xml version="1.0" encoding="utf-8"?>
<p:tagLst xmlns:p="http://schemas.openxmlformats.org/presentationml/2006/main">
  <p:tag name="AS_UNIQUEID" val="3291"/>
</p:tagLst>
</file>

<file path=ppt/tags/tag502.xml><?xml version="1.0" encoding="utf-8"?>
<p:tagLst xmlns:p="http://schemas.openxmlformats.org/presentationml/2006/main">
  <p:tag name="AS_UNIQUEID" val="1726"/>
  <p:tag name="KSO_WM_BEAUTIFY_FLAG" val=""/>
</p:tagLst>
</file>

<file path=ppt/tags/tag503.xml><?xml version="1.0" encoding="utf-8"?>
<p:tagLst xmlns:p="http://schemas.openxmlformats.org/presentationml/2006/main">
  <p:tag name="AS_UNIQUEID" val="3596"/>
</p:tagLst>
</file>

<file path=ppt/tags/tag504.xml><?xml version="1.0" encoding="utf-8"?>
<p:tagLst xmlns:p="http://schemas.openxmlformats.org/presentationml/2006/main">
  <p:tag name="AS_UNIQUEID" val="3597"/>
  <p:tag name="KSO_WM_BEAUTIFY_FLAG" val=""/>
</p:tagLst>
</file>

<file path=ppt/tags/tag505.xml><?xml version="1.0" encoding="utf-8"?>
<p:tagLst xmlns:p="http://schemas.openxmlformats.org/presentationml/2006/main">
  <p:tag name="AS_UNIQUEID" val="3598"/>
</p:tagLst>
</file>

<file path=ppt/tags/tag506.xml><?xml version="1.0" encoding="utf-8"?>
<p:tagLst xmlns:p="http://schemas.openxmlformats.org/presentationml/2006/main">
  <p:tag name="KSO_WM_BEAUTIFY_FLAG" val="#wm#"/>
  <p:tag name="KSO_WM_TEMPLATE_CATEGORY" val="custom"/>
  <p:tag name="KSO_WM_TEMPLATE_INDEX" val="20205176"/>
</p:tagLst>
</file>

<file path=ppt/tags/tag507.xml><?xml version="1.0" encoding="utf-8"?>
<p:tagLst xmlns:p="http://schemas.openxmlformats.org/presentationml/2006/main">
  <p:tag name="AS_UNIQUEID" val="3919"/>
</p:tagLst>
</file>

<file path=ppt/tags/tag508.xml><?xml version="1.0" encoding="utf-8"?>
<p:tagLst xmlns:p="http://schemas.openxmlformats.org/presentationml/2006/main">
  <p:tag name="AS_UNIQUEID" val="3920"/>
</p:tagLst>
</file>

<file path=ppt/tags/tag5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236</Paragraphs>
  <Slides>14</Slides>
  <Notes>1</Notes>
  <TotalTime>1</TotalTime>
  <HiddenSlides>0</HiddenSlides>
  <MMClips>0</MMClips>
  <ScaleCrop>0</ScaleCrop>
  <HeadingPairs>
    <vt:vector baseType="variant" size="6">
      <vt:variant>
        <vt:lpstr>Fonts used</vt:lpstr>
      </vt:variant>
      <vt:variant>
        <vt:i4>19</vt:i4>
      </vt:variant>
      <vt:variant>
        <vt:lpstr>Theme</vt:lpstr>
      </vt:variant>
      <vt:variant>
        <vt:i4>1</vt:i4>
      </vt:variant>
      <vt:variant>
        <vt:lpstr>Slide Titles</vt:lpstr>
      </vt:variant>
      <vt:variant>
        <vt:i4>14</vt:i4>
      </vt:variant>
    </vt:vector>
  </HeadingPairs>
  <TitlesOfParts>
    <vt:vector baseType="lpstr" size="34">
      <vt:lpstr>Arial</vt:lpstr>
      <vt:lpstr>Calibri</vt:lpstr>
      <vt:lpstr>微软雅黑</vt:lpstr>
      <vt:lpstr>Wingdings</vt:lpstr>
      <vt:lpstr>黑体</vt:lpstr>
      <vt:lpstr>宋体</vt:lpstr>
      <vt:lpstr>Times New Roman</vt:lpstr>
      <vt:lpstr>方正清楷 简</vt:lpstr>
      <vt:lpstr>楷体</vt:lpstr>
      <vt:lpstr>Rockwell</vt:lpstr>
      <vt:lpstr>方正姚体</vt:lpstr>
      <vt:lpstr>方正粗黑宋简体</vt:lpstr>
      <vt:lpstr>Calibri Light</vt:lpstr>
      <vt:lpstr>方正宋刻本秀楷简体</vt:lpstr>
      <vt:lpstr>华文楷体</vt:lpstr>
      <vt:lpstr>华文中宋</vt:lpstr>
      <vt:lpstr>华文新魏</vt:lpstr>
      <vt:lpstr>等线</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2024-09-02T07:42:27.646</cp:lastPrinted>
  <dcterms:created xsi:type="dcterms:W3CDTF">2024-09-01T23:42:27Z</dcterms:created>
  <dcterms:modified xsi:type="dcterms:W3CDTF">2024-09-01T23:42:30Z</dcterms:modified>
</cp:coreProperties>
</file>