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D98F3-3A84-46B7-BB70-965FA5BE4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EDDE7-C339-4168-8D5F-B316DA22D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74960-F887-4899-8325-9CE4C2572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34DC7-B8A1-47FB-A6A0-02D02D5BA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F5E8A7-0608-47C7-8EC1-3E62C94CD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414CC5-AFC0-46D8-86A8-C68A5B295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2F0B88-0929-4E3B-BE81-12CEA92D7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8E3CF-591F-4DB1-990D-096BA24DE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89A57-1E7A-4060-8A52-6B2458D0B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34A20-CA28-43A4-851F-B0486F784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BDD53-DDE8-4802-85DA-332924C13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2512414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医学伦理学评估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医学伦理学评估体系构建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临床试验中的医学伦理学评估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医疗行为中的医学伦理学评估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公共卫生政策中的医学伦理学评估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医学科技发展中的伦理挑战与应对策略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12" r="338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724" r="337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医学伦理学是研究医学领域中的道德问题、道德现象和道德关系的科学，是伦理学在医学领域中的应用。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医学伦理学经历了传统医学伦理学、现代医学伦理学和生命伦理学等阶段，逐渐形成了完善的理论体系和实践规范。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不伤害原则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医学伦理学基本原则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998" r="1299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85" b="1678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尊重患者的自主权和尊严，保护患者的隐私和个人信息。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在医疗实践中，医务人员应尽可能避免给患者带来伤害，最大限度地保护患者的利益。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医务人员的诊治行为应以保护患者的利益、促进患者健康、增进其幸福为目的。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医务人员应公正地对待每一位患者，不因任何因素而歧视或偏袒某些患者。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医学伦理学规范了医务人员的行为，有助于减少医疗差错和事故，提高医疗质量和安全。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保障医疗质量和安全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医学伦理学强调医患之间的沟通和信任，有助于建立和谐的医患关系，提高患者满意度。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维护医患关系和谐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医学伦理学对医学研究和试验进行了严格的伦理审查和监督，保障了医学科技的进步和发展。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促进医学科技进步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医学伦理学倡导关爱患者、尊重生命、救死扶伤的人道主义精神，有助于提升医务人员的职业素养和社会形象。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弘扬人道主义精神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医学伦理学在医疗实践中的重要性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医学伦理学评估体系构建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促进医学伦理原则落实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评估有助于推动医学伦理原则在医学实践中的贯彻落实，保障患者权益和医疗质量。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提高医务人员伦理素养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通过评估，可以发现医务人员在伦理素养方面存在的不足，进而提出改进措施，提升医务人员整体伦理水平。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明确医学实践中的伦理问题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通过评估，可以揭示医学实践中存在的伦理问题，为制定针对性的解决方案提供依据。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评估指标体系设计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医学伦理原则遵守情况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评估医务人员在医学实践中是否严格遵守医学伦理原则，如尊重患者自主权、不伤害原则、有利原则等。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知情同意落实情况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评估医务人员在诊疗过程中是否充分履行知情同意告知义务，保障患者知情权。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隐私保护情况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评估医务人员在诊疗过程中是否尊重患者隐私权，采取必要的隐私保护措施。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利益冲突处理情况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评估医务人员在处理与患者、医院、药企等利益相关方的关系时，是否能够坚守伦理底线，维护患者利益。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根据评估目的和指标体系，制定详细的评估方案，包括评估时间、地点、方式等。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设立评估小组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由医学伦理学专家、医务人员代表等组成评估小组，负责具体实施评估工作。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收集资料与信息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通过问卷调查、访谈、观察等方式收集相关资料和信息，了解医学实践中存在的伦理问题及其原因。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将初步评估结果反馈给被评估单位和个人，征求意见和建议，并根据反馈情况进行必要的修改和完善，形成最终评估报告。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分析与评价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对收集到的资料和信息进行整理和分析，运用医学伦理学理论和方法进行评价，形成初步评估结果。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临床试验中的医学伦理学评估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设立独立的伦理委员会，由医学、法律、伦理等专家组成，负责审查临床试验方案及其实施过程。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审查机构与人员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对临床试验的科学性、伦理合理性进行全面审查，包括研究目的、方法、风险与受益评估等；审查程序应公开、透明，确保各方参与和知情。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审查内容与程序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对已通过审查的临床试验进行持续跟踪审查，确保其始终符合伦理要求；对违反伦理原则的行为进行及时纠正和处理。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跟踪审查与监督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临床试验伦理审查制度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受试者权益保护措施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知情同意权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确保受试者充分了解试验目的、方法、风险等信息，并自愿签署知情同意书。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确保受试者在试验过程中得到安全保障，对可能出现的不良事件进行及时预防和处理。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隐私保护权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严格保护受试者个人隐私，对其个人信息进行保密处理。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赔偿与补偿权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对因参加临床试验而遭受损害的受试者，应依法给予赔偿或补偿。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https://d.book118.com/976125124144010051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2024-09-17T13:15:19.655</cp:lastPrinted>
  <dcterms:created xsi:type="dcterms:W3CDTF">2024-09-17T05:15:19Z</dcterms:created>
  <dcterms:modified xsi:type="dcterms:W3CDTF">2024-09-17T05:15:21Z</dcterms:modified>
</cp:coreProperties>
</file>