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84A832-1AC3-479F-9BD7-A4F37B958F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699485-98E9-4B06-AFA4-5AF102A389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456934-1EB7-4C56-90C4-336ECB5A28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32E716-240D-4AFF-90D0-8A74226DCC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154CE91-F9B9-41ED-A553-EED79C6FBB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7BD4DBD-0D54-4293-99DD-2EE4624D30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4BC71BA-0929-461E-8CCF-F9B6024018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ED8785-B76C-4A5A-811D-AC2A924D0B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A049FB-CBB4-4751-9456-91425FF635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8F00FE-DAB0-4A1A-826B-B7E7DE156C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93208B-3D63-4B00-893C-E710E9BE79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5.jpeg" /><Relationship Id="rId4" Type="http://schemas.openxmlformats.org/officeDocument/2006/relationships/image" Target="../media/image26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6130105205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白内障术后护理查房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白内障手术简介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术后护理的重要性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术后护理查房流程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术后护理常见问题及处理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术后恢复与复查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白内障手术简介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老化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遗传因素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其他因素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白内障的形成与症状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98" r="16598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21810" r="21810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随着年龄增长，晶状体逐渐变硬、失去弹性，导致白内障发生。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某些遗传性疾病可能导致白内障发生。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眼部疾病、眼部受伤、长期使用某些药物等也可能引起白内障。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视力模糊、看到光源时有眩光感、双视或多视、色彩感知能力下降等。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863" r="1286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861" r="1886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白内障手术过程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手术前会对患者进行局部麻醉或全身麻醉。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在角巩膜缘制作一个切口，然后进行晶状体超声乳化吸除术或囊外摘除术。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吸除术完成后，将人工晶状体植入囊袋内。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手术切口一般不需要缝合，但如有需要可进行缝合。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麻醉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手术切口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植入人工晶状体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缝合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白内障手术效果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恢复视力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手术后大多数患者的视力会有明显改善。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提高生活质量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白内障手术不仅提高视力，还能提高患者的生活质量，减轻日常生活中的不便。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可能并发症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手术后可能出现一些并发症，如感染、出血、眼压升高等，但这些并发症在及时处理后通常可以得到控制。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术后护理的重要性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保持眼部清洁，避免感染。可用无菌棉签轻轻擦拭眼部分泌物，但不可擦拭手术切口。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眼部清洁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292" r="142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抗生素眼药水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7708" r="770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避免揉眼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遵医嘱使用抗生素眼药水，每日3-4次，每次1-2滴，以预防感染。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术后避免揉眼，以免影响手术切口愈合和引发感染。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预防感染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术后24小时内可进行冷敷，减轻眼部肿胀和疼痛；48小时后可进行热敷，促进血液循环，缓解不适感。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708" r="16708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冷敷与热敷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如疼痛较重，可遵医嘱使用止痛药，如布洛芬等。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疼痛管理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术后应保证充足的休息时间，避免剧烈运动和重体力劳动。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休息与活动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减轻疼痛与不适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术后应保持均衡的饮食结构，多吃富含蛋白质、维生素和矿物质的食物，以促进伤口愈合。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营养补充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术后遵医嘱定期到医院复查，以便及时发现并处理任何异常情况。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定期复查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625" r="146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术后应避免长时间用眼，如看书、看电视等，以免加重眼部疲劳和不适感。同时，应避免强光直接照射眼睛。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眼部保护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促进术后恢复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术后护理查房流程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准备查房工具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准备必要的查房工具，如听诊器、血压计、体温计、手电筒等，确保查房工作的顺利进行。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了解患者基本情况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查看患者病历，了解患者年龄、性别、病情、手术方式等信息，以便更好地评估患者的护理需求。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确定查房人员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根据患者的病情和护理需求，确定参与查房的医护人员，确保查房工作的专业性和全面性。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查房前的准备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https://d.book118.com/976130105205010044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2024-09-13T06:26:20.222</cp:lastPrinted>
  <dcterms:created xsi:type="dcterms:W3CDTF">2024-09-12T22:26:20Z</dcterms:created>
  <dcterms:modified xsi:type="dcterms:W3CDTF">2024-09-12T22:26:22Z</dcterms:modified>
</cp:coreProperties>
</file>