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4F4C1-3C10-4947-9F8A-86CE0A136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F4200-A031-41CB-A6EA-F74604CEF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C4BA5-2838-4D81-BE8E-8F6CB321C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5E36E7-6C05-4E48-82B6-F6BB5A837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AE68B0-3DE0-4FFF-88E2-8CEBFC7CC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1DC4AA-90AD-4EA9-A7F9-5403072D9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46E0B2-3FB0-462B-804C-43B9D5FF8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7FDBB-EF9B-4C3A-AF4C-481827DC0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28B742-456C-4EB9-BE24-72B1DAE22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A1195-8DD0-432A-B4E7-46B52C6AD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66133-947E-4C36-B67F-A63605D9C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130111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华支睾吸虫病护理查房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华支睾吸虫病概述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华支睾吸虫病概述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华支睾吸虫病是一种由华支睾吸虫引起的寄生虫病，主要感染肝脏。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华支睾吸虫具有极强的生存力和繁殖力，可在人体内长期存活并繁殖，对肝脏造成严重损害。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主要通过摄入含有华支睾吸虫囊蚴的水生植物或鱼类感染。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轻度感染可能无明显症状，重度感染可出现右上腹疼痛、黄疸、食欲不振、体重下降等症状，严重时可导致肝硬化和肝癌。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通过血液检查、超声波检查、CT等手段进行诊断。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主要采用药物治疗，如吡喹酮、阿苯达唑等，同时需注意对症治疗和护理。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姓名、年龄、性别、籍贯、职业等。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患者生活环境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既往史、家族史、用药史等。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居住地、饮食习惯、卫生习惯等。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患者情况评估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食欲不振、上腹部不适、腹泻、体重下降等。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胆道感染、肝硬化、胰腺炎等。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血常规、肝功能、超声检查等。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检查结果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护理需求评估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关注患者心理状态，提供心理支持和疏导。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病情观察需求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密切观察病情变化，及时发现并处理异常情况。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向患者及家属宣传华支睾吸虫病防治知识，提高防治意识。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https://d.book118.com/976130111205010044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2024-09-13T06:26:20.387</cp:lastPrinted>
  <dcterms:created xsi:type="dcterms:W3CDTF">2024-09-12T22:26:20Z</dcterms:created>
  <dcterms:modified xsi:type="dcterms:W3CDTF">2024-09-12T22:26:22Z</dcterms:modified>
</cp:coreProperties>
</file>