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CEBB1-9897-4A1B-ABCE-C40F1FADE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1A52C-B753-4927-8509-01DEDF198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A1237-65EC-4155-B779-3D3A78530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5CDD93-2E37-4322-A5CC-D1CCACF8B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4CA0FD-2813-4062-88B9-21A7B935C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4C83AC-69CB-47EC-8E8D-48DCA253B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26DE36-6477-4085-B944-99126E6BE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7B1FCA-2342-4B06-BBEC-E88ACDFEE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A42E16-C331-45E6-A932-84A051299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CFB904-DC58-4924-BDDD-7AC272927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152BF-2194-4290-9253-A4B159A04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130213202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办公室管理制度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员工行为规范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办公环境管理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制度执行与监督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75" r="163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确保办公环境整洁、有序，提高工作效率。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7208" r="17208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规范员工行为，维护公司形象。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保障公司信息安全和保密。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241" r="322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272" r="3127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办公室管理制度是指针对办公区域、办公设备和员工行为的管理规定。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适用于公司内部所有办公区域和员工，包括办公室、会议室、休息区等。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员工行为规范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保持对工作的热情和积极性，主动承担责任，不断追求进步。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积极进取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认真负责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团结协作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对待工作严谨认真，注重细节，确保工作质量和效率。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与同事保持良好的合作关系，共同完成工作任务。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工作态度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遵守职业道德，言行一致，不违反公司规定和法律法规。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25" r="1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958" r="11958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诚实守信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对公司的商业机密和客户信息严格保密，不得泄露给他人。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保守秘密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遵守公司财务规定，不利用职权谋取私利，保持清正廉洁。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廉洁自律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职业操守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https://d.book118.com/976130213202010102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2024-09-27T16:05:44.549</cp:lastPrinted>
  <dcterms:created xsi:type="dcterms:W3CDTF">2024-09-27T08:05:44Z</dcterms:created>
  <dcterms:modified xsi:type="dcterms:W3CDTF">2024-09-27T08:05:46Z</dcterms:modified>
</cp:coreProperties>
</file>