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75FEA-F1CF-4559-A3F9-005EEC6FC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AD280-D0BF-4404-8FE2-E313DF8C2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FA2DF-89D1-4464-B081-D3C987CAB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25313-5EE4-4BFF-9254-95F08B15E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42FAE-CD6A-4918-BA37-A140BBDE9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A27F4-F3DB-4F07-BFFB-9E1055EB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66E32-E40F-4640-B745-91A1A3C26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F5026-3876-4235-AF33-61BFAD5C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EF04B-3F48-4E0D-B5A9-C07DEC068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24EFD-A02B-4ED1-BBA7-C925DF2B3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D340C-BCAF-49D8-8ED4-187926AC9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311251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小儿咳嗽的常见原因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小儿咳嗽的症状与表现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93" r="206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小儿咳嗽的护理查房旨在提高护理人员对小儿咳嗽的护理水平，确保患儿得到最佳的护理效果。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小儿咳嗽是一种常见的儿科疾病，由于儿童的生理特点，咳嗽症状往往比成人更严重，需要专业的护理和照料。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小儿咳嗽是指儿童因各种原因引起的咳嗽症状，常见的病因包括呼吸道感染、过敏、哮喘等。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小儿咳嗽的护理查房是对患儿的病情状况、护理措施、治疗效果等进行全面评估的过程，通过查房可以及时发现护理中的问题，并采取相应的改进措施。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小儿咳嗽的常见原因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病毒感染是小儿咳嗽最常见的原因之一，常见的病毒包括流感病毒、呼吸道合胞病毒等。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病毒感染通常会导致上呼吸道感染，引发咳嗽、鼻塞、流涕等症状。病毒感染通常具有自限性，但需要关注并发症的发生，如肺炎等。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81" r="22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细菌感染也是小儿咳嗽的常见原因，常见的细菌包括肺炎链球菌、流感嗜血杆菌等。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细菌感染通常会导致下呼吸道感染，如支气管炎、肺炎等，咳嗽症状通常较重，可能伴随高热、气促等症状。需要及时使用抗生素进行治疗。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过敏反应是小儿咳嗽的常见原因之一，常见的过敏原包括尘螨、花粉、动物皮毛等。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过敏反应引发的咳嗽通常具有持续性，可能伴随喘息、鼻塞等症状。需要避免过敏原，并使用抗过敏药物进行治疗。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除了病毒感染、细菌感染和过敏反应外，小儿咳嗽的原因还有很多，如吸入异物、支气管发育不良等。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这些原因引发的咳嗽需要针对具体病因进行治疗，如有必要应及时就医。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小儿咳嗽的症状与表现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9" r="169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776" r="87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无痰或痰量很少，常见于上呼吸道感染、支气管炎早期。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痰量较多，常见于支气管炎、肺炎等。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因呼吸道受到刺激而引起的咳嗽，如冷空气、油烟等。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表现为剧烈、连续的咳嗽，甚至出现呼吸困难，多见于百日咳、哮喘等。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刺激性咳嗽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痉挛性咳嗽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伴随症状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38" r="20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67" r="1456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23728" b="2372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490" r="949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咳嗽同时伴有发热，可能为感染性疾病。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咳嗽伴有呼吸急促、三凹征等呼吸困难表现，提示病情严重。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咳嗽伴有哮鸣音或呼气性呼吸困难，常见于哮喘、毛细支气管炎等。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咳嗽剧烈时可能导致呕吐。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偶尔咳嗽，不影响睡眠和日常活动。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轻度咳嗽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咳嗽较频繁，但尚可忍受，轻度影响睡眠和日常活动。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中度咳嗽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咳嗽剧烈，严重影响睡眠和日常活动。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重度咳嗽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咳嗽持续时间，长期慢性咳嗽可能提示慢性疾病。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严重程度与病程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https://d.book118.com/976131125142010052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2024-09-19T02:20:28.913</cp:lastPrinted>
  <dcterms:created xsi:type="dcterms:W3CDTF">2024-09-18T18:20:28Z</dcterms:created>
  <dcterms:modified xsi:type="dcterms:W3CDTF">2024-09-18T18:20:30Z</dcterms:modified>
</cp:coreProperties>
</file>