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F6BCD-6079-4E58-9BF3-71C39D69D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2470B-080A-4796-A303-F2CFEE19C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9A506-092E-43EA-95DD-A36F5970A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C5C40-CB3D-4F6A-87DE-49FC2D1F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7B8F0-771F-4372-A8F5-4E95D1BD1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C6C409-8304-4DF4-849F-B9F0007F2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DA218B-4F6A-4CF1-AD55-68A251D3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AB282-D029-46B5-82F5-0A79E84C4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67244-6B2C-4E1C-BD94-8CCB052E8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3D7BA-A050-4A15-8AF3-23BD2E18C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0E7AD-EFDE-4FD6-BF6E-1E862F1CD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31203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寒假安全教育课程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紧急情况下的自救与互救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53" r="3085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保障学生生命安全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寒假期间，学生离开学校，家庭成为主要活动场所，加强安全教育有助于提高学生和家长的安全意识，防范意外事故发生。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维护家庭和谐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通过安全教育，学生和家长可以共同学习安全知识，增强家庭凝聚力，营造和谐的家庭氛围。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促进社会稳定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学生是国家的未来和希望，保障学生安全对于维护社会稳定具有重要意义。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寒假期间，学生外出旅游、探亲访友等活动增多，交通事故风险增加。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冬季气候干燥，取暖设备使用不当容易引发火灾。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滑冰溺水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寒假期间，北方地区结冰的湖面、河流等水域成为孩子们的游乐场所，但存在溺水风险。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学生在家上网时间增多，网络安全问题不容忽视，如网络诈骗、不良信息等。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寒假期间的安全隐患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通过安全教育课程，让学生了解寒假期间可能存在的安全隐患和风险，增强自我保护意识。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提高学生安全意识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课程将向学生传授交通安全、防火安全、防溺水、网络安全等方面的知识，帮助学生掌握基本的安全技能。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传授安全知识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通过课程学习，引导学生养成良好的安全习惯，如遵守交通规则、不乱扔烟蒂、不私自下水游泳等。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安全教育课程可以促进家长和学校之间的合作，共同关注学生的安全问题，形成教育合力。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加强家校合作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安全教育课程的目的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定期清理易燃物品，确保电器线路安全，不乱丢烟蒂等。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检查家中火灾隐患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掌握火警电话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学习火灾逃生知识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牢记火警电话119，发现火情及时报警。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了解火灾逃生的基本方法和技巧，如用湿毛巾捂住口鼻、匍匐前进等。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410" b="164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17" b="166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737" r="4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防盗安全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锁好门窗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离家时确保门窗锁好，防止不法分子趁机入室盗窃。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不轻易透露个人信息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不随意向陌生人透露家庭住址、电话号码等个人信息。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学习防身技巧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了解基本的防身技巧，如遇到抢劫时如何保护自己的安全。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不随意拆卸、安装电源线路、插座、插头等。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不乱拉乱接电线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使用电器前检查是否漏电、老化，不用湿手触摸电器。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安全使用电器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养成随手关灯、关电器的习惯，避免浪费和安全隐患。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节约用电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625" r="20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定期检查燃气管道、阀门等设施是否完好，有无漏气现象。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检查燃气设施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使用燃气时保持通风，不离人，用后及时关闭阀门。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安全使用燃气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了解燃气泄漏的应急处理方法，如关闭阀门、开窗通风、不使用明火等。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学习燃气泄漏应急处理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教育孩子在过马路时要遵守交通信号，红灯亮起时要在人行道或安全岛上等待，绿灯亮起时再通过马路。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教育孩子行走时要走人行道，没有人行道的地方要靠路边行走，注意避让车辆。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人行道优先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00" r="121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教育孩子不要随意横穿马路，特别是在没有斑马线或人行天桥的地方。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不随意横穿马路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注意骑行安全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教育孩子在骑自行车或电动车时要佩戴安全头盔，遵守交通规则，不要载人或超速行驶。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安全乘坐车辆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教育孩子在乘坐汽车时要系好安全带，不要将头手伸出窗外，不要在车内玩耍或吃东西。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留意周围环境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教育孩子在行走或骑行时要时刻留意周围环境，特别是路面情况、交通信号和车辆行驶情况。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708" r="5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667" r="8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083" b="2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安全出行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https://d.book118.com/976131203111010045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2024-09-14T04:18:34.481</cp:lastPrinted>
  <dcterms:created xsi:type="dcterms:W3CDTF">2024-09-13T20:18:34Z</dcterms:created>
  <dcterms:modified xsi:type="dcterms:W3CDTF">2024-09-13T20:18:36Z</dcterms:modified>
</cp:coreProperties>
</file>