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13944-64FC-47E8-9911-658846FC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1F0E-4F21-4D07-ADD0-455BAA2D1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8CEF6-BF8D-47CE-8783-5445E1ADC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AD89C-3ED8-4329-80BE-0554C233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AA5AA-5BEB-4675-82BF-D3FE3075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F1D56-8813-4129-9CE2-C26842A6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B3DF7-CADB-4C77-A373-DFEC25614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05DAC-ABF8-4591-BE48-4C7DAD5B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7B98E-3016-46C7-B986-CC11CFC4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33898-65F3-4D5F-BD54-BC03D672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C29C-9980-441A-A9F2-EC3182DF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3204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白细胞降低护理措施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了解白细胞降低的原因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白细胞降低的并发症及处理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白细胞降低患者的心理护理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白细胞降低的预防措施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了解白细胞降低的原因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如感冒、流感等，可能导致白细胞计数暂时性降低。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54" r="11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59" r="204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如肺炎、肠道感染等，可能导致白细胞计数持续性降低。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如疟疾、弓形虫病等，也可能导致白细胞计数降低。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长期或过量使用抗生素可能导致白细胞计数降低。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用于治疗癌症的药物，可能导致骨髓抑制，进而引起白细胞计数降低。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某些非处方药、草药等也可能对白细胞计数产生影响。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该疾病可能影响骨髓造血功能，导致白细胞计数降低。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其他自身免疫性疾病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如干燥综合征、硬皮病等，也可能与白细胞减少有关。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系统性红斑狼疮（SLE）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该疾病可能导致自身免疫性白细胞减少。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长期营养不良可能导致造血功能受影响，引起白细胞计数降低。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物理和化学因素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如辐射、化学毒物等，可能对骨髓造血功能产生负面影响。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某些遗传性疾病可能导致白细胞减少。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白细胞降低的护理措施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在公共场合或与他人接触时，应佩戴口罩，以减少病原体的传播。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白细胞降低时，患者的免疫力下降，容易感染病原体。应尽量避免接触感染源，如避免去人群密集的场所，注意个人卫生，勤洗手等。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根据医生的建议，接种必要的疫苗，以提高免疫力，预防感染。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804" r="2380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白细胞降低时，应增加蛋白质、维生素和矿物质的摄入，如多吃瘦肉、鱼、蛋、豆类、新鲜蔬菜和水果等。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避免食用辛辣、油腻、坚硬等刺激性食物，以免影响消化功能和引起口腔、消化道感染。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注意饮食卫生，避免食物中毒和肠胃炎等感染性疾病的发生。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调整饮食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避免自行使用抗生素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白细胞降低时，应避免自行使用抗生素，以免引起菌群失调和耐药性的产生。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根据医生的建议，按时按量服用药物，不要自行更改剂量或停药。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如有不适或出现副作用，应及时向医生报告，以便调整治疗方案。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定期复查血常规，了解白细胞数量和分类的变化，以便及时发现和处理异常情况。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定期复查血常规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注意观察自己的身体状况，如出现发热、咳嗽、腹泻等症状时，应及时就医。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如出现严重感染症状或持续的白细胞降低，应及时就医，以免延误治疗时机。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https://d.book118.com/976133204104010102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2024-09-27T04:27:13.233</cp:lastPrinted>
  <dcterms:created xsi:type="dcterms:W3CDTF">2024-09-26T20:27:13Z</dcterms:created>
  <dcterms:modified xsi:type="dcterms:W3CDTF">2024-09-26T20:27:15Z</dcterms:modified>
</cp:coreProperties>
</file>