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65CFE7-F59B-45D1-A9C2-32127CAF4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D45CB0-4086-4FD5-804D-F222D5AD3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FAD413-3B37-4F5C-B123-BCC819902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B45FD3-D0D9-4E9C-9DF2-180D4DCAC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691790-B9D8-4866-96B9-F3FC374E1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5B6B10-B560-45B6-8D30-483A151FE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FE6BDA-E022-43CF-988C-C3B44E090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2436D3-2AAB-4051-8F85-3A947D061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039B5F-6B49-4F43-82CB-F8FF4F150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48DCAE-1423-438A-82E0-22348D64F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ACAA64-9A42-4A32-8E3C-BD1E9F580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14011013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华为知识管理案例分析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华为知识管理概述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华为知识管理的核心策略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华为知识管理的实施路径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华为知识管理的技术支持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华为知识管理的成效评估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华为知识管理面临的挑战与未来展望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知识管理的重要性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随着企业规模的扩大和业务的复杂化，知识管理对于企业的持续发展变得越来越重要。华为作为全球领先的通信技术公司，其知识管理实践对于其他企业具有借鉴意义。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华为知识管理的特点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华为在知识管理领域积累了丰富的经验，形成了独特的知识管理体系和方法论。通过对华为知识管理的案例分析，可以深入了解其成功的经验和存在的问题。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分析华为知识管理的组织架构，包括知识管理部门的设置、职责划分以及与其他部门的关系等。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华为知识管理的组织架构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详细阐述华为知识管理的流程制度，包括知识的获取、存储、共享、应用和创新等环节。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华为知识管理的流程制度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介绍华为在知识管理中采用的技术手段和工具，如知识库、专家系统、人工智能等，并分析其对知识管理的支持作用。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华为知识管理的技术应用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评估华为知识管理的实践效果，包括对企业绩效、创新能力、员工素质等方面的影响，并探讨其存在的问题和改进方向。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华为知识管理的实践效果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华为知识管理概述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知识管理是一种系统性的方法，旨在通过获取、存储、分享和应用知识，提升组织的创新能力、竞争力和绩效。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知识管理定义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在知识经济时代，知识成为企业最重要的资源之一。有效的知识管理可以帮助企业实现知识的积累、共享和创新，从而提高企业的核心竞争力。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知识管理的重要性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知识管理的定义与重要性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485" r="248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269" r="526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华为知识管理的发展历程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初创阶段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在成立初期，华为主要通过个人经验和技能进行知识传递，尚未形成系统的知识管理体系。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系统化建设阶段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随着企业规模的扩大和业务的复杂化，华为开始重视知识管理，并逐步建立起包括知识获取、存储、分享和应用在内的系统化管理体系。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创新发展阶段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近年来，华为在知识管理领域持续创新，引入大数据、人工智能等先进技术，推动知识管理的智能化和个性化发展。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华为知识管理的核心策略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创造知识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华为通过研发、市场、服务等部门不断创造新知识，包括技术、产品、市场、管理等方面的知识。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共享知识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华为建立了完善的知识共享机制，包括内部论坛、知识库、专家库等，促进员工之间的知识交流和共享。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学习型组织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华为倡导学习型组织文化，鼓励员工持续学习、分享知识和经验，提高个人和组织的知识水平。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知识创造与共享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华为将知识应用于产品研发、市场营销、客户服务等各个领域，提高产品质量和客户满意度。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知识应用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625" r="66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华为以创新为驱动力，不断探索新技术、新产品和新市场，推动公司的持续发展。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华为积极与全球各地的企业、研究机构和高校开展跨界合作，共同推动技术创新和产业发展。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知识应用与创新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知识保护与风险管理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华为遵守国际国内的法律法规和行业标准，确保公司的知识管理活动合规合法。同时，积极应对各种贸易制裁和知识产权纠纷，维护公司的合法权益。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合规性管理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华为重视知识产权保护，通过申请专利、商标等方式保护公司的核心技术和品牌。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知识产权保护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华为建立了完善的风险管理机制，包括风险识别、评估、预警和应对等环节，降低知识管理过程中的风险。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华为知识管理的实施路径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华为建立了全面的知识分类体系，对知识资源进行标准化管理，提高知识的可识别性和可利用性。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知识分类与标准化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通过建设企业级知识库，实现知识的集中存储和共享，方便员工随时随地获取所需知识。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知识库建设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构建知识地图，清晰展示企业知识体系结构，提供便捷的知识导航功能，帮助员工快速定位所需知识。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知识地图与导航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构建知识管理体系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https://d.book118.com/976140110132010042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2024-09-10T01:37:38.624</cp:lastPrinted>
  <dcterms:created xsi:type="dcterms:W3CDTF">2024-09-09T17:37:38Z</dcterms:created>
  <dcterms:modified xsi:type="dcterms:W3CDTF">2024-09-09T17:37:40Z</dcterms:modified>
</cp:coreProperties>
</file>