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B983-552B-4F7D-A8F1-954B1F12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3C301-A900-4016-89D9-F30A0E9B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93A12-9F24-4D02-AB3B-1C6EA1DB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D3731-35F7-4477-BC37-82D12556A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D908E-C28F-43FE-A562-A420F8BDE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D2D2D-F92B-406F-A415-E0601622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646AF0-923D-43F1-94D4-80B92FBA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9EE2B-80E2-4E60-978F-1085093D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047FB-5B3F-4F16-9E9B-30C8F1F5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ED54A-F560-4313-889E-C71BE470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9BB7D-B2D5-4C72-93C0-5C13B841F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02042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市场调研与咨询行业的人员培训策略解析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案例分享：成功企业人员培训策略解析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市场调研与咨询行业现状及前景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市场调研与咨询行业在全球范围内持续扩大，随着企业竞争的加剧和全球化的推进，行业增长前景广阔。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服务范围与内容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服务范围涉及各个行业和领域，包括市场研究、消费者调查、竞争分析、营销策略等。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数字化、智能化和全球化成为行业发展的重要趋势，同时，客户对高质量、定制化的服务需求也在增加。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79" r="31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技术进步、经济全球化、市场竞争激烈等是推动行业发展的主要因素。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数据安全和隐私保护、服务质量和效率提升、人才短缺和流动等是行业面临的主要挑战。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行业发展驱动因素与挑战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市场调研与咨询行业对专业人才的需求量大，包括分析师、咨询师、项目经理等角色。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从业人员需要具备扎实的专业知识、良好的沟通能力和团队合作精神，同时还需要不断学习和更新自己的知识体系。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人员需求与素质要求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https://d.book118.com/976140204202010055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2024-09-23T08:58:17.792</cp:lastPrinted>
  <dcterms:created xsi:type="dcterms:W3CDTF">2024-09-23T00:58:17Z</dcterms:created>
  <dcterms:modified xsi:type="dcterms:W3CDTF">2024-09-23T00:58:19Z</dcterms:modified>
</cp:coreProperties>
</file>