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4FA31D-DD2A-40CC-9BCF-4F1C499952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89DE44-2636-4393-862B-53637D3348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78B8A4-5842-4AB1-865F-094C922F1E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AB3825-F22C-45E7-8735-2FB6060754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CE06E59-4352-4F6D-942B-95323E7248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C39A5A1-07C9-4A35-B554-951CAF8540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0ABC816-469C-4439-90F8-5D0DA28BCC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AE460F-13BA-42A1-A71A-75EC811969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4A0E8F-5137-4D2C-BB28-DDFF7AC899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52D442-5573-4A57-BD29-84D6E1E576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0C5135-A82E-407D-A874-9394A6CB16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6142043202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低血糖危象护理ppt课件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低血糖危象的症状与诊断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低血糖危象的护理措施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预防低血糖危象的措施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案例分享与经验总结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什么是低血糖危象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低血糖危象是指由于各种原因导致的严重低血糖反应，可能出现昏迷、抽搐、心血管疾病等严重后果。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低血糖危象是一种紧急状况，通常由于胰岛素使用不当、饮食不当或运动过度等原因导致。当血糖水平过低时，身体无法提供足够的能量，可能出现一系列严重症状，如昏迷、抽搐、心血管疾病等。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低血糖危象可能导致严重的身体和精神损伤，甚至威胁生命。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血糖危象对身体和精神的危害是巨大的。长期反复的低血糖发作可能导致智力受损、脑功能障碍、心血管疾病等。在严重的情况下，低血糖危象可能导致昏迷或死亡。因此，及时识别和干预低血糖危象至关重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低血糖危象的危害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低血糖危象的症状与诊断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心跳加速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出汗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头痛、眩晕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注意力不集中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症状表现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低血糖可能导致脑部能量供应不足，引发头痛、眩晕等症状。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低血糖时，身体会产生大量肾上腺素等激素，导致出汗、颤抖等症状。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由于缺乏足够的葡萄糖供应，心脏需要更多的能量来维持正常功能，导致心跳加速。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低血糖会影响大脑的正常功能，导致注意力不集中、思维迟钝等症状。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651" r="2265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低血糖危象时，血糖值通常会低于2.8mmol/L。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血糖值低于2.8mmol/L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如心跳加速、出汗、头痛、眩晕等。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出现低血糖症状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由于脑部能量供应不足，可能导致意识障碍、昏迷等症状。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意识障碍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低血糖危象通常由某些疾病或药物引起，如胰岛素瘤、长期使用降糖药等。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诱发因素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诊断标准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低血糖危象的护理措施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267" r="5267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立即监测血糖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补充葡萄糖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观察病情变化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在发现患者出现低血糖症状时，应立即监测血糖水平，了解血糖情况。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根据患者情况，给予口服或静脉注射葡萄糖，以快速升高血糖。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密切观察患者的意识状态、生命体征等变化，及时发现并处理任何异常情况。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紧急处理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https://d.book118.com/976142043202010101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2024-09-26T07:02:27.784</cp:lastPrinted>
  <dcterms:created xsi:type="dcterms:W3CDTF">2024-09-25T23:02:27Z</dcterms:created>
  <dcterms:modified xsi:type="dcterms:W3CDTF">2024-09-25T23:02:29Z</dcterms:modified>
</cp:coreProperties>
</file>