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C9574-1526-4FFF-8A38-F228AAA2F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4B4B3-8198-4A27-A19D-9F342B06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B5FCF-165E-48AF-B736-6700BBD3B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699C0-D554-4395-AFA9-6E29C767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32F88-5A2C-4E53-A9DB-03A2143A6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4AAA6-E2B0-41E4-85C4-139C77A31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AC06C-2CBB-4948-A578-484E161E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8A667-40EF-4931-AB1F-52BA6DE58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20083-40D1-4551-BE49-29734082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E27DB-3CC1-44E5-AB6B-4E662E2AC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F507C-5BF9-4534-AE4D-FC0C45FA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30042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青年教师培养计划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2024-03-21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培养内容与方式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资源保障与激励机制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预期成果与影响力分析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随着教育改革的不断深入，对青年教师的培养提出了更高要求。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教师队伍年轻化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近年来，大量青年教师涌入学校，成为教育教学的重要力量。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加强青年教师培养，有利于提高整体教育质量，促进学生全面发展。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部分青年教师缺乏实际教学经验，难以有效应对课堂中的各种情况。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教学经验不足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一些青年教师受传统教育观念影响较深，难以适应新的教育理念和教学方法。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教育理念陈旧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部分青年教师对自身职业发展缺乏规划和目标，导致工作动力不足。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职业发展迷茫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青年教师现状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更新教育理念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提升学校整体实力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培养目标及意义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通过培养计划的实施，使青年教师掌握先进的教学方法和手段，提高教学水平。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帮助青年教师明确职业目标，制定发展规划，实现个人价值与学校发展的双赢。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引导青年教师树立现代教育观念，关注学生的全面发展，培养学生的创新精神和实践能力。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加强青年教师队伍建设，提高学校整体教育教学水平和竞争力。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培养内容与方式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71" r="186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307" r="143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教育教学能力培养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为青年教师配备资深导师，提供课堂教学、学生管理等方面的指导。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组织青年教师观摩优秀教师的教学活动，学习先进的教学方法和手段。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鼓励青年教师参加教学竞赛，提高教学水平和能力。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定期对青年教师的教学进行评估，提供反馈和改进建议。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设立导师制度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开展教学观摩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举办教学竞赛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实施教学评估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为青年教师提供科研启动基金，支持开展创新性研究。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设立科研启动基金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鼓励青年教师积极参与科研项目，提高科研能力和水平。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鼓励参与科研项目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邀请专家学者为青年教师举办科研讲座和培训，提高科研素养和方法。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举办科研讲座和培训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支持青年教师参加学术会议和研讨会，加强学术交流与合作。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加强学术交流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科研创新能力提升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鼓励青年教师跨学科选修课程，拓宽知识面和视野。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鼓励跨学科选修课程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支持跨学科合作项目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举办跨学科研讨会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加强与产业界的合作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支持青年教师开展跨学科合作项目，促进学科交叉融合。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定期举办跨学科研讨会，促进青年教师之间的交流与合作。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鼓励青年教师与产业界进行合作，推动科技成果转化和应用。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8334" r="2833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鼓励并支持青年教师出国访学，学习国际先进的教育理念和教学方法。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支持出国访学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邀请国际知名学者来校讲学，为青年教师提供与国际接轨的学术交流平台。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邀请国际学者讲学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定期举办国际学术会议，提高青年教师的国际学术影响力。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举办国际学术会议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积极与国际教育机构开展合作，为青年教师提供更多的国际交流机会。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加强与国际教育机构的合作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国际化视野拓展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评估教师现有能力和发展需求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通过课堂观察、教学反思、同行评议等方式，全面了解青年教师的教学风格、专业知识、技能水平以及个人发展目标。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明确培养目标和重点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结合学校发展战略和教师个人职业规划，确定培养计划的总体目标和阶段性重点，如提高教学能力、加强科研素养、促进团队协作等。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制定个性化培养措施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根据教师的实际情况，量身定制培养措施，包括参加专业培训、导师指导、课题研究、教学实践等，确保培养计划的针对性和实效性。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制定个性化培养方案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将总体目标分解为若干个阶段性目标，每个目标都要具体、可衡量，如发表一定数量的学术论文、承担一定级别的教学任务等。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设定明确的阶段性目标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制定详细的评估标准和方法，定期对教师的阶段性目标完成情况进行评估，及时发现问题和不足，提出改进建议。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引导教师养成自我反思和自我评价的习惯，激发教师的内在动力，促进教师的自主发展。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鼓励教师自我评估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阶段性目标设定与评估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https://d.book118.com/976143004240010103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2024-09-29T10:04:28.926</cp:lastPrinted>
  <dcterms:created xsi:type="dcterms:W3CDTF">2024-09-29T02:04:28Z</dcterms:created>
  <dcterms:modified xsi:type="dcterms:W3CDTF">2024-09-29T02:04:31Z</dcterms:modified>
</cp:coreProperties>
</file>