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7C21D-B463-42DC-ADF9-E427AA680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E084C-F490-444C-BC72-3AAA7DC3C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50F81-E4D3-4E90-9D23-2FCABCC10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88AE9-1CF5-4B74-B0C0-0F3FDEA71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6E6A3C-7C0C-4E2A-A168-408BCFE43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5873B-F705-4A98-B71A-FFDE5899E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9C5478-4190-4701-8DE8-3E734B873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10F17-DB2E-4E23-AEB3-39E7B2E09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53D19-C711-43AD-8894-03B19375D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13E1A-FD0D-4231-9600-C3D62F4B9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B5092-ED53-425F-B41A-0384C6CDC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4303224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spss回归分析大全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回归分析基本概念与原理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SPSS软件操作指南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线性回归分析实例演示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非线性回归分析实例演示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回归分析中常见问题及解决方法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回归分析是一种统计学方法，用于研究因变量与自变量之间的关系，通过建立数学模型来预测或解释因变量的变化。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回归分析的作用包括：预测、解释变量关系、控制变量影响、优化决策等。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描述因变量与一个或多个自变量之间的线性关系，即因变量的变化可以表示为自变量的线性组合。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描述因变量与自变量之间的非线性关系，即因变量的变化不能简单地表示为自变量的线性组合，需要引入非线性项或转换变量。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线性回归模型与非线性回归模型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非线性回归模型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线性回归模型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最小二乘法是一种数学优化技术，通过最小化预测值与观测值之间的残差平方和来估计模型参数。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在回归分析中，最小二乘法常用于线性回归模型的参数估计，使得模型的预测值与观测值之间的误差最小。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最小二乘法原理及应用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用于评估回归模型对数据的拟合程度，常见指标包括决定系数（R^2）、调整决定系数（Adjusted R^2）、均方误差（MSE）等。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拟合优度评价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用于检验回归模型的显著性，即自变量是否对因变量有显著影响。常见方法包括t检验、F检验等。通过假设检验，可以判断模型的有效性和可靠性。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拟合优度评价与假设检验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SPSS软件操作指南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62" b="15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SPSS软件界面介绍及功能概述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主界面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菜单栏、工具栏、数据编辑窗口、输出窗口等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功能模块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数据管理、统计分析、图表绘制、输出管理等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建立数据文件、选择分析方法、设置分析参数、运行分析、查看和解读结果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支持多种格式数据导入，如Excel、CSV、TXT等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58" r="194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数据清洗、缺失值处理、异常值处理、数据转换等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均值、标准差、最大值、最小值、频数分布等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数据导入、预处理与描述性统计分析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回归模型构建与参数估计方法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线性回归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非线性回归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指数回归、对数回归、多项式回归等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最小二乘法、最大似然法等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一元线性回归、多元线性回归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变量筛选、模型比较与选择、交互作用分析等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回归系数解释、预测值计算与预测区间估计、模型评价指标（如R方值）等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模型诊断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残差分析、异方差性检验、共线性诊断等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模型诊断、优化及结果解读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线性回归分析实例演示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一元线性回归分析案例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以某公司销售额与广告投入费用为例，探讨一元线性回归模型的构建与应用。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数据准备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收集该公司历史销售额与广告投入费用数据，并进行数据清洗和预处理。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利用SPSS软件，通过“分析”-“回归”-“线性”路径，将销售额作为因变量，广告投入费用作为自变量，进行一元线性回归分析。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根据SPSS输出结果，解读回归系数、显著性水平等指标，评估广告投入费用对销售额的影响程度。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根据SPSS输出结果，解读回归系数、显著性水平等指标，评估各因素对房价的影响程度及预测能力。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以某城市房价预测为例，探讨多元线性回归模型的构建与应用。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收集该城市历史房价、人口数量、人均收入、房屋面积等数据，并进行数据清洗和预处理。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利用SPSS软件，通过“分析”-“回归”-“线性”路径，将房价作为因变量，人口数量、人均收入、房屋面积等作为自变量，进行多元线性回归分析。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多元线性回归分析案例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181" b="101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在多元线性回归分析中，自变量之间可能存在高度相关性，导致模型估计失真或难以解释。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利用SPSS软件提供的VIF（方差膨胀因子）或条件指数等指标，判断自变量之间是否存在多重共线性问题。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采用逐步回归、岭回归、主成分回归等方法，消除多重共线性的影响，提高模型的稳定性和解释性。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多重共线性问题诊断与处理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https://d.book118.com/976143032242010044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2024-09-13T14:50:20.491</cp:lastPrinted>
  <dcterms:created xsi:type="dcterms:W3CDTF">2024-09-13T06:50:20Z</dcterms:created>
  <dcterms:modified xsi:type="dcterms:W3CDTF">2024-09-13T06:50:22Z</dcterms:modified>
</cp:coreProperties>
</file>