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2A896-09C1-45C3-A132-9D8FDD957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2EB7A-1445-45FE-BF85-6A8992753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8F53E-2A28-4B60-AA6D-2AD742906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2C2B8-3E7B-4BA2-8E20-1E89E5984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1B956F-444C-4FB8-9B7D-14BDF89CC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E1134C-E01E-4C4E-9A84-10F4AD7FB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9C459A-095D-4812-9F9D-0027F2195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76EEA-20BA-43BB-9528-4D84CE98B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6EB4B-D5F3-4FFF-833D-04B329E38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4A048-9035-44C8-8F40-E8A04BE92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DA6A0-E8FB-4B62-BA51-4F65684AA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4312403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目标客户分析行为分析报告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客户行为分析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目标客户的行为模式和趋势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目标客户的价值和贡献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深入了解目标客户的行为特征、需求和偏好，为产品和服务优化提供数据支持。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随着市场竞争加剧，对目标客户的深入了解是提高企业竞争力的关键。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本报告主要针对目标客户在互联网平台上的行为数据进行深入分析。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由于数据来源有限，报告可能无法覆盖所有目标客户的行为特征。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目标客户是指企业所关注的、具有特定需求和特点的潜在消费者群体。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目标客户的定义应基于市场调研、竞争分析和企业战略等因素，确保其具有可行性和可操作性。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目标客户的特点包括年龄、性别、地域、职业、收入水平等，这些特点决定了他们的消费习惯和需求。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目标客户的需求主要包括产品或服务的功能、品质、价格、品牌等方面，了解这些需求有助于企业更好地满足客户需求并提高市场占有率。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目标客户的特点和需求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目标客户的价值主要体现在其购买力和忠诚度上，这些客户是企业的重要利润来源和品牌推广的支撑。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目标客户的贡献不仅包括销售额和利润，还包括口碑传播、市场信息反馈等方面的价值，这些贡献有助于企业持续改进产品和服务，提高市场竞争力。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目标客户的价值和贡献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客户行为分析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21" r="132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045" r="1404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客户在购买产品或服务时，通常会经历需求认知、信息收集、方案评价、购买决策和购后行为等阶段。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客户在一定时间内购买产品或服务的次数，反映了客户的购买习惯和忠诚度。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购买频率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客户在选择产品或服务时，会表现出对某些品牌、型号、功能或价格的偏好。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购买偏好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客户选择购买产品或服务的途径，如线上或线下，实体店或电商平台等。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使用频率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客户使用产品或服务的频率，反映了客户对产品或服务的依赖程度。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客户使用产品或服务的时间长度，可以反映客户对产品或服务的满意度和忠诚度。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使用方式和场景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客户使用产品或服务的具体方式和使用场景，可以反映客户的需求和习惯。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使用中的问题与反馈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客户在使用过程中遇到的问题和反馈，有助于企业改进产品或服务质量。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客户使用行为分析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https://d.book118.com/976143124035010042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2024-09-09T12:31:18.225</cp:lastPrinted>
  <dcterms:created xsi:type="dcterms:W3CDTF">2024-09-09T04:31:18Z</dcterms:created>
  <dcterms:modified xsi:type="dcterms:W3CDTF">2024-09-09T04:31:20Z</dcterms:modified>
</cp:coreProperties>
</file>