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26C91-D4F4-4F15-B3FA-0A1169A3A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4AE52-9FF1-49C7-9336-3C7909B0A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29D00-8318-423C-AC3E-FCD017500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4232C-5348-4A60-9034-E6DC9CF5F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C423DE-9C9D-482E-91AC-F78AA19E9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169AB9-2703-4961-B808-DC9AE0C0B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1DCF14-296F-4AA2-AA3A-7AF4FCD53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EDFFE-2A15-468E-B8AA-FE18241CD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9A6D4-939A-4214-B410-D699FD91E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6FBE3-3448-4A2F-A33E-2AD01C0C6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32A0F-7B0D-46C6-B3AC-2EE5EAF4C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14323004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支原体肺炎的流行趋势和防控策略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支原体肺炎的流行趋势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支原体肺炎的防控策略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支原体肺炎的研究进展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支原体肺炎是由支原体感染引起的肺部炎症，属于非典型肺炎之一。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支原体是一种介于细菌和病毒之间的微生物，无细胞壁，高度多态性，可通过直接接触或飞沫传播。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支原体肺炎在儿童和青少年中较为常见，但也可发生于成人。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5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支原体肺炎的症状与影响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症状主要包括咳嗽、发热、头痛、乏力等，通常持续数周至数月。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支原体肺炎可导致肺部炎症、肺实变、胸腔积液等，严重时可引起呼吸衰竭和多器官功能衰竭。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支原体肺炎还可能引起其他并发症，如心脏疾病、神经系统疾病等。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主要通过飞沫传播，也可通过直接接触患者呼吸道分泌物及污染物品传播。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在人群密集的场所，如学校、托儿所等，容易发生集体感染。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支原体肺炎全年均可发病，但春秋季更容易传播。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支原体肺炎的传播方式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支原体肺炎的流行趋势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全球流行情况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全球范围内，支原体肺炎的发病率呈上升趋势，特别是在一些发达国家和地区。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支原体肺炎的流行与季节、气候、环境因素等有关，冬季和春季更容易爆发流行。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不同年龄段人群对支原体肺炎的易感性不同，儿童和老年人更容易感染。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在一些学校、幼儿园、养老院等集体场所，支原体肺炎的传播风险较高。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城市与农村的支原体肺炎发病率存在差异，城市地区的发病率相对较高。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不同地区流行的支原体肺炎病原体类型有所不同，可能与地域差异、人群免疫水平等因素有关。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地区流行特点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流行趋势的变化与影响因素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随着全球气候变化和环境恶化，支原体肺炎的流行趋势可能发生变化。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人口流动、旅游增加等因素也可能影响支原体肺炎的传播和流行。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疫苗接种是防控支原体肺炎的重要手段，但目前尚无针对所有类型支原体的疫苗。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支原体肺炎的防控策略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https://d.book118.com/976143230045010100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2024-09-24T05:40:35.104</cp:lastPrinted>
  <dcterms:created xsi:type="dcterms:W3CDTF">2024-09-23T21:40:35Z</dcterms:created>
  <dcterms:modified xsi:type="dcterms:W3CDTF">2024-09-23T21:40:37Z</dcterms:modified>
</cp:coreProperties>
</file>