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A81530-D32D-4B8B-AB7C-EB74020D0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669106-31E9-46DB-A5F4-4EFC175B3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DB6379-5476-4CFF-AE2E-D89718D79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C6A48F-8912-41CF-8BF0-8FD39EEB1B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FF2152-F891-41C0-B92A-9C0218B88C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CF1FD3-86E1-4807-B479-8434E8E478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1CE557-58AB-4A74-B29B-FF0F6B8C35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775833-386B-4B66-8C71-477968D18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E9024-3293-4C85-8DB4-0A0985E39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05DAAF-281C-4254-A964-7DE3E57EB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AF70EB-C76A-4A6F-8382-6B6E3E160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442030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神经系统核医学检查护理课件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绪论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核医学检查的原理与技术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神经系统核医学检查的护理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神经系统核医学检查的典型病例分析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神经系统核医学检查的未来发展与展望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绪论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核医学检查的定义</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核医学检查的原理</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核医学检查的分类</a:t>
            </a:r>
          </a:p>
        </p:txBody>
      </p:sp>
      <p:pic>
        <p:nvPicPr>
          <p:cNvPr id="5" name="Picture 5"/>
          <p:cNvPicPr>
            <a:picLocks noChangeAspect="1"/>
          </p:cNvPicPr>
          <p:nvPr/>
        </p:nvPicPr>
        <p:blipFill>
          <a:blip r:embed="rId2"/>
          <a:srcRect l="4222" r="42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9500" r="9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核医学检查的概述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核医学检查是一种利用放射性核素标记的药物进行体内成像和测量的技术，用于评估器官功能、诊断疾病和监测治疗效果。</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核医学检查利用放射性核素发出的射线与人体组织相互作用，通过探测器收集信号并转化为图像，以显示器官结构和功能。</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核医学检查包括单光子发射计算机断层成像（SPECT）、正电子发射断层成像（PET）和γ照相等技术。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神经系统核医学检查在临床诊断中的应用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神经系统核医学检查可用于诊断脑部肿瘤、脑血管疾病、癫痫等神经系统疾病，提供准确的定位和定量信息，有助于早期发现和准确诊断。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神经系统核医学检查的优势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相对于传统影像学检查方法，神经系统核医学检查具有灵敏度高、特异性强的特点，能够提供功能和代谢信息，有助于深入了解疾病的病理生理过程。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神经系统核医学检查的发展趋势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随着技术的不断进步，神经系统核医学检查将朝着更高分辨率、更快速成像和更多功能成像的方向发展，为临床提供更准确、全面的诊断信息。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神经系统核医学检查的意义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核医学检查的原理与技术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核医学是利用放射性核素标记的药物进行疾病诊断和治疗的科学。</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放射性核素衰变过程中释放出的射线可被专业设备检测到，从而对病变部位进行定位和定量分析。</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常用的放射性核素包括99mTc、18F、131I等，它们分别用于不同的诊断和治疗目的。</a:t>
            </a:r>
          </a:p>
        </p:txBody>
      </p:sp>
      <p:pic>
        <p:nvPicPr>
          <p:cNvPr id="5" name="Picture 5"/>
          <p:cNvPicPr>
            <a:picLocks noChangeAspect="1"/>
          </p:cNvPicPr>
          <p:nvPr/>
        </p:nvPicPr>
        <p:blipFill>
          <a:blip r:embed="rId2"/>
          <a:srcRect l="16667" r="16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1857" b="2185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核医学检查的基本原理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神经系统核医学检查的技术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利用磁场和射频脉冲对脑组织进行成像，可获取脑结构、血流和代谢等方面的信息。</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核磁共振成像（MRI）</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利用放射性药物在脑组织中的分布，通过SPECT仪器获取脑血流、脑代谢和神经递质等方面的信息。</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单光子发射计算机断层成像（SPECT）</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利用放射性示踪剂在脑组织中的代谢和功能变化，通过PET仪器获取脑功能和代谢等方面的信息。</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正电子发射断层成像（PET）</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优点</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缺点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核医学检查的优缺点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核医学检查存在一定的辐射风险，且价格相对较高，一般不作为常规检查手段。此外，部分患者可能对放射性药物存在过敏反应。</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核医学检查具有高灵敏度、高特异性和无创性等优点，能够提供病变部位的功能和代谢信息，有助于早期发现和诊断疾病。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神经系统核医学检查的护理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https://d.book118.com/976144203003010040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2024-09-06T03:41:15.345</cp:lastPrinted>
  <dcterms:created xsi:type="dcterms:W3CDTF">2024-09-05T19:41:15Z</dcterms:created>
  <dcterms:modified xsi:type="dcterms:W3CDTF">2024-09-05T19:41:17Z</dcterms:modified>
</cp:coreProperties>
</file>