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0BA9C-AE55-40C9-9F18-E2123EB5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D5EC7-2C95-472E-BAD1-A9908271D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F320B-C7F3-4B9E-9BD0-93B38011B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871FF-3FF5-4BEF-AF6E-6A4B40FBC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FC0C6-8990-49BE-A8F2-15DA6BD0D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A09F95-26A4-4552-9D1D-C8B1B51F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4D8183-B0F2-48F0-B4DB-2457E6F7D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9087D-2854-4FD3-8F5B-E68923EC0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474E0-F6C2-432C-8DB4-C7A5FA898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B40D0-5160-417A-9F10-0EE5A2FE3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23F7E-7780-4CB7-A50B-2D36FA36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45022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9肩难产培训课件\n## 1.肩难产概述及发生率\n### 1.1肩难产定义及病因\n### 1.2肩难产发生率及影响\n### 1.3肩难产对母婴的危害\n## 2.肩难产诊断与鉴别\n### 2.1肩难产临床表现及诊断\n### 2.2肩难产与正常分娩的鉴别\n### 2.3肩难产与其他异常分娩的鉴别\n## 3.肩难产处理及预防\n### 3.1肩难产处理原则及方法\n### 3.2肩难产预防措施及重要性\n### 3.3肩难产处理过程中的注意事项\n## 4.肩难产助产技术\n### 4.1肩难产助产技术概述\n### 4.2胎头吸引术与产钳助产的应用\n### 4.3肩难产助产技术的优缺点\n## 5.肩难产护理与产后康复\n### 5.1肩难产产妇的护理要点\n### 5.2肩难产新生儿的护理与评估\n### 5.3肩难产产妇的产后康复与指导\n## 6.肩难产案例分析\n### 6.1典型肩难产案例分析\n### 6.2肩难产处理过程中的失误与教训\n### 6.3提高肩难产处理能力的策略\n## 7.总结与展望\n### 7.1肩难产培训的重要性和意义\n### 7.2肩难产处理技术的进展与展望\n### 7.3提高肩难产培训效果的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2019肩难产培训课件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肩难产概述及发生率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肩难产定义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胎儿肩部娩出困难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影响胎儿娩出的因素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胎儿和母亲并发症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肩难产病因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胎儿因素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肩宽大于骨盆出口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胎头塑形不良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胎儿体重过大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母亲因素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骨盆狭窄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盆底肌肉松弛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宫颈松弛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其他因素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胎位不正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胎儿过度仰伸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使用麻醉药物</a:t>
            </a:r>
            <a:endParaRPr/>
          </a:p>
        </p:txBody>
      </p: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肩难产定义及病因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肩难产发生率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约为0.1-1%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与胎儿体重增加和剖宫产率上升有关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肩难产影响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延长分娩时间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增加母亲和胎儿并发症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胎儿肩损伤和窒息风险增加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可能导致母婴死亡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肩难产发生率及影响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肩难产对母婴的危害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组合 1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组合 19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对母亲的危害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盆底肌肉损伤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尿潴留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组合 20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肩部损伤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神经系统后遗症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肩难产诊断与鉴别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胎儿娩出缓慢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肩部娩出困难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母亲疲劳和疼痛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观察胎儿娩出情况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检查胎儿肩部大小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使用阴道检查评估骨盆和胎儿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肩难产临床表现及诊断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肩难产与正常分娩的鉴别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组合 2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组合 23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分娩过程是否顺利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胎儿娩出速度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胎儿肩部是否顺利娩出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组合 23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观察产程进展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检查胎儿和母亲状况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使用辅助检查手段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与头盆不称鉴别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头盆不称表现为宫缩乏力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肩难产表现为胎儿娩出困难</a:t>
                </a:r>
                <a:endParaRPr/>
              </a:p>
            </p:txBody>
          </p:sp>
        </p:grpSp>
        <p:grpSp>
          <p:nvGrpSpPr>
            <p:cNvPr id="2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与胎儿过大鉴别</a:t>
                </a:r>
                <a:endParaRPr/>
              </a:p>
            </p:txBody>
          </p:sp>
          <p:sp>
            <p:nvSpPr>
              <p:cNvPr id="2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胎儿过大表现为宫缩乏力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肩难产表现为胎儿娩出困难</a:t>
                </a:r>
                <a:endParaRPr/>
              </a:p>
            </p:txBody>
          </p:sp>
        </p:grpSp>
        <p:grpSp>
          <p:nvGrpSpPr>
            <p:cNvPr id="2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与胎位不正鉴别</a:t>
                </a:r>
                <a:endParaRPr/>
              </a:p>
            </p:txBody>
          </p:sp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胎位不正表现为胎儿娩出异常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肩难产表现为胎儿肩部娩出困难</a:t>
                </a:r>
                <a:endParaRPr/>
              </a:p>
            </p:txBody>
          </p:sp>
        </p:grpSp>
      </p:grpSp>
      <p:pic>
        <p:nvPicPr>
          <p:cNvPr id="2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肩难产与其他异常分娩的鉴别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肩难产处理及预防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保持镇静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充分评估胎儿和母亲状况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采用适当方法协助分娩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屈曲胎儿膝关节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旋转胎儿头部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使用胎头吸引术或产钳助产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进行剖宫产手术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肩难产处理原则及方法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https://d.book118.com/976145022030010051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2019肩难产培训课件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2024-09-16T20:45:53.258</cp:lastPrinted>
  <dcterms:created xsi:type="dcterms:W3CDTF">2024-09-16T12:45:53Z</dcterms:created>
  <dcterms:modified xsi:type="dcterms:W3CDTF">2024-09-16T12:45:55Z</dcterms:modified>
</cp:coreProperties>
</file>