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605BA-23BD-44E6-BC82-B13C16BAF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D94AF-E04C-4A55-8CDE-572C64849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B2A50-C5EA-42EC-B186-97154E92B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9EF48-B63B-4115-8A96-D7DCF37D1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E562E-34F9-4E47-8396-B0C8F390D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9D363-8E0A-4169-93AB-FBD701B1D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7B6313-2173-42A2-90C6-BFA70E540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D5058-4D39-4E8A-8B0D-89F4FD9C3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851EF-49CC-4BD1-B006-714574688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1C66F-6C69-494F-A550-3933D5AA8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8A3D7-6539-421C-9E3E-FBA7F5139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50012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肌学总论头面颈肌课件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头面颈肌概述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头面颈肌的肌肉群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头面颈肌的运动与控制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头面颈肌的疾病与治疗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头面颈肌的锻炼与康复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头面颈肌概述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咀嚼肌群负责咀嚼食物，将食物破碎成小块便于吞咽。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咀嚼与吞咽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476" b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表情与言语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面部肌肉参与面部表情的表达，同时控制发声和语言。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颈部和胸部的肌肉协同作用，控制呼吸运动。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头面颈肌的生理功能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包括颞肌、咬肌和翼内肌等，主要位于下颌骨周围。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咀嚼肌群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包括眼轮匝肌、口轮匝肌等，主要分布在面部皮肤下。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面部肌肉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包括胸锁乳突肌、斜方肌等，主要位于颈部两侧。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颈部肌肉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头面颈肌的解剖结构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97" b="1679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咀嚼肌群由三叉神经支配。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面部肌肉由面神经支配。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颈部肌肉由脊神经和脑神经支配。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头面颈肌的神经支配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头面颈肌的肌肉群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额肌是头部肌肉中的一块，主要负责抬眉和额头皱纹的形成。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额肌是头面部肌肉中的一块，位于额骨的上方，起自帽状腱膜，止于眉部皮肤。额肌的主要功能是抬眉和形成额头皱纹，对于表情表达和面部美观具有重要作用。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806" r="328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额肌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眼轮匝肌是围绕眼睛的环形肌肉，主要负责闭眼和维持眼睑形态。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眼轮匝肌是一块围绕眼睛的环形肌肉，起自眼睑皮肤和眶缘，止于眼球和眼睑内侧。其主要功能是闭眼和维持眼睑形态，对于保护眼球和保持眼部卫生具有重要作用。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眼轮匝肌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口轮匝肌是围绕嘴巴的环形肌肉，主要负责嘴巴的闭合和唇形的控制。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口轮匝肌是一块围绕嘴巴的环形肌肉，起自上唇、下唇和口角，止于上唇缘、下唇缘和口角。其主要功能是控制嘴巴的闭合和唇形的变化，对于发音、咀嚼和吞咽等口腔功能具有重要作用。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口轮匝肌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https://d.book118.com/976150012142010101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2024-09-26T03:55:32.419</cp:lastPrinted>
  <dcterms:created xsi:type="dcterms:W3CDTF">2024-09-25T19:55:32Z</dcterms:created>
  <dcterms:modified xsi:type="dcterms:W3CDTF">2024-09-25T19:55:34Z</dcterms:modified>
</cp:coreProperties>
</file>