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149D4-4127-496D-96C7-CF9664978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82EB9-21BE-4B08-B9FD-835F148D9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05CDF-FFE1-43B9-BDFC-93268D989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59CFB-1B98-44CC-BD82-5814DCAC0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1A6D9-24E9-4A27-BB62-75182921F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A59824-A619-417A-AA45-4556910C4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94C4D-75CF-4E50-A87D-17F54C6D9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63DC1-D3D8-4A7A-9EF5-F22682542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B91F5-11DA-4633-9DAA-2B63F6525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A3724-0BC2-4E90-88B4-C740F5333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A4E81-00BC-4FB7-A94F-AFA9CA465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510250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塑料成型及塑料特性知识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塑料成型基础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塑料成型工艺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塑料特性及应用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塑料成型中的问题及解决方案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塑料的回收与再利用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塑料成型基础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塑料成型是将热塑性或热固性塑料通过加热、加压等方式塑造成所需形状和尺寸的过程。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塑料成型广泛应用于制造、建筑、医疗、汽车、电子等领域，是现代工业生产中不可或缺的一环。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420" b="842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塑料成型方法包括注塑、挤出、压延、吹塑、热压等，根据不同塑料的特性和应用需求选择合适的成型方法。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塑料成型简介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塑料的来源和分类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塑料主要来源于化石燃料，如石油、天然气等。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根据来源和性质，塑料可分为天然塑料和合成塑料。合成塑料又可根据其单体的不同分为聚乙烯、聚丙烯、聚氯乙烯等。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根据热性质，塑料可分为热塑性塑料和热固性塑料。热塑性塑料可以反复加热塑形，而热固性塑料加热后则不能变形。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大多数塑料的密度小于水，且不吸水。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塑料对大多数酸、碱、盐等化学物质具有较好的耐腐蚀性。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耐腐蚀性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大多数塑料具有良好的电绝缘性，常用作电线绝缘材料。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电绝缘性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塑料的弹性模量较低，受力变形大，不易承受重压和拉伸力。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弹性模量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塑料的物理特性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塑料成型工艺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https://d.book118.com/976151025022010035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2024-09-04T17:58:43.311</cp:lastPrinted>
  <dcterms:created xsi:type="dcterms:W3CDTF">2024-09-04T09:58:43Z</dcterms:created>
  <dcterms:modified xsi:type="dcterms:W3CDTF">2024-09-04T09:58:45Z</dcterms:modified>
</cp:coreProperties>
</file>