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18A81-7D7C-4E02-9EAB-FBBE54622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6BB10-7C22-4311-A965-16D8D5B71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16F3E-E467-48FF-8879-E455243A1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0E2A3-D146-4B14-9CFA-C469281EF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5A5D13-B97C-4161-9688-20D8DBB59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C3D5CD-E59C-45ED-87F0-3794E52F1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B169D9-1A94-4A46-A9BB-D73B9F894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CC3D0-9917-42A2-B2E7-422E1A194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9203A-D5A4-4E72-B0BE-4584D47F4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13D9B-5A6B-40B7-88C3-EA2271A14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5ED91-79B3-451D-8385-9C65123E2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54104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学生会篮球赛总结大会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比赛结果与亮点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比赛分析与反思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比赛收获与展望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感谢与表彰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比赛概述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69" r="1346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98" r="132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比赛背景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比赛得到了学校领导和各学院的大力支持，吸引了众多篮球爱好者的关注和参与。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本次比赛旨在提高学生们的体育素质，促进各学院之间的交流与合作，增强学生会的凝聚力和向心力。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参赛队伍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本届比赛共有16支参赛队伍，分别来自学校的各个学院，每支队伍由12名球员组成。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参赛队伍经过抽签分组，分为8个小组进行小组赛，每个小组的前两名晋级淘汰赛阶段。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小组赛阶段于每周一至周四进行，每天4场比赛；淘汰赛阶段于每周五至周日进行，每天2场比赛。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比赛场地为学生会体育馆，时间安排在每天下午3点至晚上9点之间。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比赛历时两周，共进行了32场比赛。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比赛日程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比赛结果与亮点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最佳组织奖：法学院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亚军：经济学院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冠军：计算机学院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季军：管理学院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最佳团队奖：新闻传播学院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比赛结果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精彩瞬间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324381" y="1566850"/>
            <a:ext cx="2553340" cy="1269499"/>
            <a:chOff x="2324381" y="1566850"/>
            <a:chExt cx="2553340" cy="1269499"/>
          </a:xfrm>
        </p:grpSpPr>
        <p:sp>
          <p:nvSpPr>
            <p:cNvPr id="33" name="TextBox 33"/>
            <p:cNvSpPr txBox="1"/>
            <p:nvPr/>
          </p:nvSpPr>
          <p:spPr>
            <a:xfrm>
              <a:off x="2324381" y="1566850"/>
              <a:ext cx="2553340" cy="126949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计算机学院球员在比赛最后时刻完成压哨三分球，锁定胜局。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2893" y="1566850"/>
            <a:ext cx="2553340" cy="1269499"/>
            <a:chOff x="6852893" y="1566850"/>
            <a:chExt cx="2553340" cy="1269499"/>
          </a:xfrm>
        </p:grpSpPr>
        <p:sp>
          <p:nvSpPr>
            <p:cNvPr id="35" name="TextBox 35"/>
            <p:cNvSpPr txBox="1"/>
            <p:nvPr/>
          </p:nvSpPr>
          <p:spPr>
            <a:xfrm>
              <a:off x="6852893" y="1566850"/>
              <a:ext cx="2553340" cy="126949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经济学院球员在防守端表现出色，多次送出关键盖帽和抢断。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324381" y="4677185"/>
            <a:ext cx="2553340" cy="1269499"/>
            <a:chOff x="2324381" y="4677185"/>
            <a:chExt cx="2553340" cy="1269499"/>
          </a:xfrm>
        </p:grpSpPr>
        <p:sp>
          <p:nvSpPr>
            <p:cNvPr id="37" name="TextBox 37"/>
            <p:cNvSpPr txBox="1"/>
            <p:nvPr/>
          </p:nvSpPr>
          <p:spPr>
            <a:xfrm>
              <a:off x="2324381" y="4677185"/>
              <a:ext cx="2553340" cy="126949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法学院球员在比赛中展现出顽强的斗志，多次在落后时奋起直追。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852893" y="4780006"/>
            <a:ext cx="2553340" cy="1269499"/>
            <a:chOff x="6852893" y="4780006"/>
            <a:chExt cx="2553340" cy="1269499"/>
          </a:xfrm>
        </p:grpSpPr>
        <p:sp>
          <p:nvSpPr>
            <p:cNvPr id="39" name="TextBox 39"/>
            <p:cNvSpPr txBox="1"/>
            <p:nvPr/>
          </p:nvSpPr>
          <p:spPr>
            <a:xfrm>
              <a:off x="6852893" y="4780006"/>
              <a:ext cx="2553340" cy="126949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管理学院球员在比赛中展现出默契的配合，多次打出精妙传球和快攻。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球员亮点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管理学院球员王五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全场助攻王，多次为队友送出精妙传球，组织球队进攻。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经济学院球员李四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全场最佳防守球员，多次送出关键盖帽和抢断，为球队保驾护航。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计算机学院球员张三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本场比赛得分王，全场最高分，多次在关键时刻挺身而出。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法学院球员赵六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全场最佳拼搏奖，不畏强敌，奋勇拼搏，展现出顽强的斗志。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新闻传播学院球员孙七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全场最佳进攻球员，高效的进攻和关键球的命中，为球队贡献良多。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比赛分析与反思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https://d.book118.com/976154104010010050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2024-09-15T03:24:04.779</cp:lastPrinted>
  <dcterms:created xsi:type="dcterms:W3CDTF">2024-09-14T19:24:04Z</dcterms:created>
  <dcterms:modified xsi:type="dcterms:W3CDTF">2024-09-14T19:24:06Z</dcterms:modified>
</cp:coreProperties>
</file>