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032AD-4A57-4CFB-9D00-C2B4FA836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5C202-1D9A-4414-8E51-D3155CB4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0E7DA-6974-48CC-AFE9-73BB29D52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B319C-29EA-4CB4-A8A2-1B610A8B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C92F6-FE6B-4B1E-960E-342B8E737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82119-E026-4948-BFE4-3D9A5C6F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CDADE-6DBF-492F-97A7-E64D9970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EE8F9-EA13-493A-81C7-0C2C7A825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074C0-B701-4E34-B035-36FBD3C95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A34E5-9E3F-4311-8CDE-CC80B6EF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8F87D-E9EA-40D5-BBE6-C2CC73B60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5412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伦理肿瘤课PPT\n## 1.护理伦理基本概念及原则\n### 1.1护理伦理的定义与重要性\n### 1.2护理伦理的基本原则\n### 1.3护理伦理与法律法规的关系\n## 2.肿瘤护理中的伦理问题\n### 2.1肿瘤护理的特点与挑战\n### 2.2肿瘤护理中的隐私保护与知情同意\n### 2.3肿瘤护理中的心理关怀与沟通技巧\n## 3.护理伦理在肿瘤治疗中的应用\n### 3.1护理伦理在化疗中的应用\n### 3.2护理伦理在放疗中的应用\n### 3.3护理伦理在手术中的应用\n## 4.肿瘤护理中的伦理教育与实践\n### 4.1肿瘤护理伦理教育的必要性\n### 4.2肿瘤护理伦理教育的实施与方法\n### 4.3肿瘤护理伦理实践的案例与分析\n## 5.肿瘤护理伦理的未来展望\n### 5.1肿瘤护理伦理的发展趋势\n### 5.2肿瘤护理伦理面临的挑战与机遇\n### 5.3提高肿瘤护理伦理素养的策略与方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护理伦理肿瘤课PPT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护理伦理基本概念及原则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护理伦理是研究护理实践中道德问题和伦理关系的学科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关注护理人员与患者之间的伦理关系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研究护理实践中的道德规范和行为准则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强调护理伦理在护理实践中的重要性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维护患者权益，尊重患者尊严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促进护理人员的专业成长和道德发展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提高护理服务质量，保障医疗安全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尊重原则</a:t>
                </a:r>
                <a:endParaRPr/>
              </a:p>
            </p:txBody>
          </p:sp>
          <p:sp>
            <p:nvSpPr>
              <p:cNvPr id="1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尊重患者的人格尊严和自主权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尊重患者的隐私权和知情同意权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尊重患者的文化差异和信仰</a:t>
                </a:r>
                <a:endParaRPr/>
              </a:p>
            </p:txBody>
          </p:sp>
        </p:grpSp>
        <p:grpSp>
          <p:nvGrpSpPr>
            <p:cNvPr id="19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公正原则</a:t>
                </a:r>
                <a:endParaRPr/>
              </a:p>
            </p:txBody>
          </p:sp>
          <p:sp>
            <p:nvSpPr>
              <p:cNvPr id="1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公平对待每一个患者，不偏袒任何一方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公正分配医疗资源，保障患者权益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公正处理医疗纠纷和投诉，维护医疗秩序</a:t>
                </a:r>
                <a:endParaRPr/>
              </a:p>
            </p:txBody>
          </p:sp>
        </p:grpSp>
        <p:grpSp>
          <p:nvGrpSpPr>
            <p:cNvPr id="19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隐私原则</a:t>
                </a:r>
                <a:endParaRPr/>
              </a:p>
            </p:txBody>
          </p:sp>
          <p:sp>
            <p:nvSpPr>
              <p:cNvPr id="19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保护患者的隐私信息，不泄露给无关人员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尊重患者的知情同意权，征求患者同意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采取措施保护患者的隐私权，如遮挡屏风等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护理伦理与法律法规的关系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护理伦理是法律法规的基础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法律法规的制定和实施需要遵循护理伦理原则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护理伦理为法律法规提供理论支持和指导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法律法规是护理伦理的保障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法律法规规范护理人员的道德行为和职业操守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法律法规维护患者的合法权益，保障医疗安全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肿瘤护理中的伦理问题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肿瘤护理的特点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肿瘤患者心理压力大，需要心理关怀和支持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肿瘤治疗副作用大，需要精细的护理和管理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肿瘤患者病程长，需要长期的护理和康复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肿瘤护理的挑战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如何满足肿瘤患者的心理需求，提高生活质量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如何应对肿瘤治疗带来的伦理问题，如隐私保护和知情同意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如何提高肿瘤护理的质量和效果，保障患者权益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肿瘤护理的特点与挑战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肿瘤护理中的隐私保护与知情同意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隐私保护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保护患者的个人信息和隐私权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尊重患者的知情同意权，征求患者同意   -采取措施保护患者的隐私权，如遮挡屏风等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知情同意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向患者充分告知病情和治疗方案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尊重患者的自主选择，不强制患者接受治疗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关注患者的心理感受，提供心理支持和疏导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肿瘤护理中的心理关怀与沟通技巧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心理关怀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关注患者的心理需求和情感变化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提供心理支持和疏导，帮助患者树立信心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鼓励患者参与社交活动，提高生活质量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使用通俗易懂的语言，避免专业术语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倾听患者的观点和感受，理解患者的需求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保持耐心和同理心，尊重患者的意愿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护理伦理在肿瘤治疗中的应用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关注患者的心理反应，提供心理支持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向患者解释化疗的目的和副作用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鼓励患者与家属沟通，分享感受和经验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提供心理疏导，帮助患者克服恐惧和焦虑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保护患者的隐私和知情同意权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尊重患者的知情同意权，征求患者同意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保护患者的隐私信息，不泄露给无关人员   -采取措施保护患者的隐私权，如遮挡屏风等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护理伦理在化疗中的应用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https://d.book118.com/976154122005010050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护理伦理肿瘤课PPT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2024-09-15T02:27:47.702</cp:lastPrinted>
  <dcterms:created xsi:type="dcterms:W3CDTF">2024-09-14T18:27:47Z</dcterms:created>
  <dcterms:modified xsi:type="dcterms:W3CDTF">2024-09-14T18:27:49Z</dcterms:modified>
</cp:coreProperties>
</file>