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11B84A-9DE7-4E2E-847A-B5A32494D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71E029-6E26-45D0-9D25-99AFB3560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2D09EA-C14B-4D5A-9497-41BA01D91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69F64C-75BE-47CD-AEA9-DEB9BD2044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399F78-64DE-4484-A7AC-26498C8A01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BE4393-4ED7-4A41-BCF9-4243F40A81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513415-3C45-49D3-AEDA-5F7BEDB08B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642D6D-F2C1-44CA-A9E2-947740F2DB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50DB7E-5017-43FB-A7F0-63E30F4A77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75990-3434-4E3A-BFF8-DC9D2C75A9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143E9B-FFF1-4702-93D8-F9DC08096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155023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战略思维与卓越管理的关系</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战略思维概述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卓越管理概述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战略思维与卓越管理的关系分析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基于战略思维的卓越管理实践</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基于卓越管理的战略思维提升</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00" r="180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3892" r="1389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阐明战略思维在卓越管理中的重要性</a:t>
            </a:r>
          </a:p>
        </p:txBody>
      </p:sp>
      <p:pic>
        <p:nvPicPr>
          <p:cNvPr id="5" name="Picture 5"/>
          <p:cNvPicPr>
            <a:picLocks noChangeAspect="1"/>
          </p:cNvPicPr>
          <p:nvPr/>
        </p:nvPicPr>
        <p:blipFill>
          <a:blip r:embed="rId4"/>
          <a:srcRect l="13125" r="13125"/>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分析战略思维与卓越管理之间的内在联系</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探讨如何运用战略思维提升管理水平和组织绩效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战略思维的概念、特点及其在管理中的应用</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卓越管理的核心理念、实践方法及其与战略思维的关联</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通过案例分析，展示战略思维在卓越管理中的实际运用及成效</a:t>
              </a:r>
            </a:p>
          </p:txBody>
        </p:sp>
      </p:grpSp>
      <p:pic>
        <p:nvPicPr>
          <p:cNvPr id="14" name="Picture 14"/>
          <p:cNvPicPr>
            <a:picLocks noChangeAspect="1"/>
          </p:cNvPicPr>
          <p:nvPr/>
        </p:nvPicPr>
        <p:blipFill>
          <a:blip r:embed="rId2"/>
          <a:srcRect l="125" r="12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3208" r="13208"/>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战略思维概述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417" r="2141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战略思维强调对组织或企业未来发展方向的深入思考和规划，是一种具有前瞻性和全局性的思考方式。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一种长远、全局性的思考方式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战略思维不仅关注当前的情况和问题，更重视预测未来趋势和制定相应的发展战略，以实现长期目标。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着重于制定和执行战略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战略思维需要考虑组织或企业内部和外部的各种因素，包括市场环境、竞争对手、客户需求、资源能力等。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涉及多个层面和因素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42" r="100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403" r="1340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前瞻性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全局性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长期性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创新性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战略思维的特点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战略思维要求领导者具备预测未来趋势的能力，以便及时调整战略方向。</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战略思维着眼于长期发展，注重制定和执行长期战略规划。</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战略思维强调从整体角度出发，全面考虑组织或企业的各个方面和因素。</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战略思维鼓励领导者打破常规，寻求新的机会和解决方案。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681" r="24681"/>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通过战略思维，领导者可以深入分析组织或企业的内外部环境，制定符合实际情况的科学合理的战略规划。</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有助于制定科学合理的战略规划</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战略思维能够帮助领导者在复杂多变的市场环境中迅速作出正确决策，提高决策质量和效率。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有利于提高决策质量和效率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通过战略思维制定的战略规划能够指导组织或企业在激烈的市场竞争中保持领先地位，增强竞争力。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有助于增强组织或企业的竞争力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战略思维注重长期发展和全局利益，有助于组织或企业在实现当前目标的同时，为未来的发展奠定坚实基础。</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有利于实现可持续发展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卓越管理概述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卓越管理是一种不断追求卓越、力求完美的管理理念和实践，旨在通过持续改进和创新，实现组织的高绩效和可持续发展。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追求卓越</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卓越管理强调产品或服务的质量，通过提高质量来满足客户需求，赢得市场竞争优势。</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强调质量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卓越管理注重提高组织的运营效率，通过优化流程、降低成本等方式，实现资源的高效利用。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注重效率</a:t>
            </a:r>
          </a:p>
        </p:txBody>
      </p:sp>
      <p:pic>
        <p:nvPicPr>
          <p:cNvPr id="9" name="Picture 9"/>
          <p:cNvPicPr>
            <a:picLocks noChangeAspect="1"/>
          </p:cNvPicPr>
          <p:nvPr/>
        </p:nvPicPr>
        <p:blipFill>
          <a:blip r:embed="rId2"/>
          <a:srcRect l="14542" r="1454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卓越管理的定义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系统性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卓越管理涉及组织各个层面的系统性改进，包括战略、流程、人员、技术等方面。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卓越管理鼓励创新思维和行动，通过创新来应对市场变化和挑战，推动组织发展。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可持续性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卓越管理注重长期效益和可持续发展，通过持续改进和优化，实现组织的长期成功。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卓越管理的特点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促进发展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卓越管理有助于组织实现可持续发展，通过改进和创新，不断适应市场变化和客户需求。</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提高员工满意度</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卓越管理关注员工需求和发展，通过提供良好的工作环境和培训机会，提高员工满意度和忠诚度。</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提升竞争力</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通过卓越管理，组织可以不断提高自身竞争力，赢得更多的市场份额和客户信任。</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卓越管理的重要性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战略思维与卓越管理的关系分析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623" r="1362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优化资源配置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战略思维强调资源的最优配置和利用，有助于企业提高资源利用效率，为卓越管理创造条件。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确立长远目标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战略思维强调对未来发展的预见性和规划性，有助于企业确立长远目标，为卓越管理提供方向。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制定整体策略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战略思维注重整体性和系统性，有助于企业制定全面、科学的整体策略，为卓越管理奠定基础。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战略思维对卓越管理的影响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https://d.book118.com/976155023040010045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2024-09-13T22:04:02.229</cp:lastPrinted>
  <dcterms:created xsi:type="dcterms:W3CDTF">2024-09-13T14:04:02Z</dcterms:created>
  <dcterms:modified xsi:type="dcterms:W3CDTF">2024-09-13T14:04:04Z</dcterms:modified>
</cp:coreProperties>
</file>