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551480-9E08-4018-81A8-8AB47BB18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3B8DB3-59F2-4CF6-BB3C-4279BFA25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3C5C6-77A6-4DEA-A391-D86506BE9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FFD837-F663-4B87-AAD1-87B508AEF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A4685A-798F-456C-B4EF-392D25ABD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052EF9-FD40-4E1A-B91D-45FBF2DFD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D02BA9-7CAB-49A7-B4B1-887881EF9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AD4C40-F487-4796-A16E-BC4845E65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A7F64D-49AC-4098-BE45-C23396D17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A21E5-F129-4050-8AFD-22FDED13B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C77F6-2167-4E13-A132-909081B9C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620004123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提升个人魅力的秘籍微笑服务礼仪培训课件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微笑服务礼仪概述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微笑服务礼仪的核心要素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微笑服务礼仪在不同场合的应用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提升个人魅力的方法与技巧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微笑服务礼仪的实践与案例分析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微笑服务礼仪概述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808" b="17808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微笑服务礼仪不仅是服务行业的基本素质，更是提升个人魅力、增强竞争力的关键。一个优秀的服务人员应该具备热情、周到、细致的服务态度，而微笑服务礼仪正是这些态度的外在表现。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微笑服务礼仪是指在服务行业中，通过真诚的微笑和得体的举止，向客户传递友好、尊重和专业的态度，从而提升客户满意度和忠诚度的一种行为规范。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微笑服务礼仪的定义与重要性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964" b="964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真诚原则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微笑应发自内心，传递真诚和善意。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尊重原则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尊重客户的文化背景、个人习惯和隐私。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微笑服务礼仪的原则与规范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2502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518186"/>
            <a:ext cx="8135183" cy="274722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适度原则：微笑和举止应适度，避免过分夸张或冷淡。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856499" y="2009496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8927447" y="1260262"/>
            <a:ext cx="5386942" cy="5386942"/>
            <a:chOff x="8927447" y="126026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481194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259101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3037008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814915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592821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370728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148635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926542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704448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482355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260262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215798"/>
            <a:ext cx="10649511" cy="926592"/>
            <a:chOff x="454963" y="215798"/>
            <a:chExt cx="10649511" cy="926592"/>
          </a:xfrm>
        </p:grpSpPr>
        <p:sp>
          <p:nvSpPr>
            <p:cNvPr id="18" name="AutoShape 18"/>
            <p:cNvSpPr/>
            <p:nvPr/>
          </p:nvSpPr>
          <p:spPr>
            <a:xfrm>
              <a:off x="454963" y="46503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6208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6380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7277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864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8281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986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8157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9054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8641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70058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763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935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832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70419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81835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81541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81712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82609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82196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215798"/>
              <a:ext cx="10009632" cy="926592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微笑服务礼仪的原则与规范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420" r="10420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在服务过程中保持微笑，展现友好态度。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保持挺拔的站姿或坐姿，避免不雅动作。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面带微笑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注意仪态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微笑服务礼仪的原则与规范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使用礼貌用语，注意措辞和语气。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认真倾听客户需求，给予积极回应。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用语礼貌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倾听理解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微笑服务礼仪的原则与规范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微笑服务礼仪的历史与发展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微笑服务礼仪起源于古代文明时期，当时人们就已经意识到在服务他人时保持友好态度的重要性。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社会进步和文明发展，微笑服务礼仪逐渐成为一种行业标准和职业素养。在现代服务行业中，微笑服务礼仪已经成为提升企业形象和竞争力的重要手段。同时，随着科技的进步和互联网的普及，微笑服务礼仪也在不断发展和创新，例如通过智能客服、在线客服等新型服务方式提供更加便捷、高效的服务体验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微笑服务礼仪的核心要素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微笑要真诚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真诚的微笑能够传递友善和亲切感，拉近与他人的距离。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眼神交流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保持眼神交流，展现自信和尊重，同时增加互动的深度。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面部肌肉放松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避免面部肌肉紧张，保持自然放松的状态，使微笑更加自然。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面部表情与微笑技巧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705" b="4705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身体姿态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保持身体挺直，展现自信和专业形象。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手势运用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适当运用手势，增强表达力和感染力，但要避免过度或不当的动作。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步态与站姿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保持优雅的步态和站姿，展现从容和自信。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身体语言与姿态规范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语速适中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保持适当的语速，确保他人能够听清和理解你的表达。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语调抑扬顿挫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运用不同的语调表达情感和重点，使语言更生动有趣。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避免口头禅和冗余词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减少使用口头禅和冗余词，使语言更加简洁明了。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声音语调与语速控制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74" b="117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礼貌用语与沟通技巧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使用敬语和礼貌用语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使用“请”、“谢谢”、“对不起”等敬语和礼貌用语，展现尊重和友善。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积极倾听他人的需求和意见，给予回应和关注。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表达清晰明确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用简洁明了的语言表达自己的观点和想法，避免模棱两可或含糊不清的表达。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微笑服务礼仪在不同场合的应用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在商务场合中，初次见面时，微笑可以传达友好和善意，有助于打破僵局，建立信任。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初次见面时的微笑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833" r="17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倾听时的微笑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208" r="18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表达感谢时的微笑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542" r="15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当与他人交谈时，适时的微笑可以表达自己在认真倾听，对对方的话题感兴趣。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在商务场合中，微笑可以表达感谢和尊重，有助于增进彼此之间的关系。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商务场合的微笑服务礼仪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在社交场合中，微笑可以作为打招呼的一种方式，传达友好和亲切感。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打招呼时的微笑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在社交场合中，微笑可以表达自己在享受与他人的交谈，有助于建立更加紧密的关系。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交谈中的微笑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在社交活动结束时，微笑可以表达道别和祝福，有助于留下良好的印象。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道别时的微笑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社交场合的微笑服务礼仪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https://d.book118.com/976200041231010050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2024-09-16T10:28:11.775</cp:lastPrinted>
  <dcterms:created xsi:type="dcterms:W3CDTF">2024-09-16T02:28:11Z</dcterms:created>
  <dcterms:modified xsi:type="dcterms:W3CDTF">2024-09-16T02:28:14Z</dcterms:modified>
</cp:coreProperties>
</file>