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3EDD-2AC7-469B-97F2-E453F1AF5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71B44-ABC9-40C7-8BAE-27C439552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88B83-1DB7-4E98-A434-2F546A3BC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A6C2C-C898-4C9A-82F6-C9C68944B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5BBDE-01AF-492F-B19A-D24D9D21B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95DF2-0E84-48FC-9CED-F31944CA0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E85D2-F65F-4454-AFC4-80EAEA571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08D90-D6D1-4121-AC8A-E0AA0125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C98AD-382B-4FE6-8BC5-D0054BB0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E0053-B5B2-40C3-B45B-5C836519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A031C-4D35-42CF-AAC2-290D668D6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022102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息肉患者的康复与复查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77" r="235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38" r="240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息肉是人体组织表面长出的赘生物，通常为良性，但部分可能恶变。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根据发生部位和性质，息肉可分为腺瘤、炎性息肉、增生性息肉等多种类型。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息肉的形成与遗传、慢性炎症刺激、生活习惯等多种因素有关。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息肉可能导致局部压迫、阻塞、出血等症状，部分息肉还可能发生恶变，危及生命。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息肉的成因与危害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保持健康的生活方式，如戒烟限酒、均衡饮食、规律作息等，有助于预防息肉的发生。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对于已发生的息肉，应定期进行体检和复查，以便及时发现和处理，防止其恶变。同时，积极治疗相关炎症和改善生活习惯也有助于控制息肉的发展。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31" r="19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息肉的预防与控制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息肉是人体组织表面长出的赘生物，可能出现在消化系统、呼吸系统、泌尿系统等多个部位。不同部位的息肉可能产生不同的症状，如肠道息肉可能导致便血、腹痛等，鼻息肉可能导致鼻塞、流涕等。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息肉的存在可能对人体产生一定的负面影响，如影响器官功能、引发感染、恶变等。因此，对息肉进行及时有效的护理和干预至关重要。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息肉对人体的影响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913" b="189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息肉护理的目标与原则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保持息肉部位的清洁和卫生，预防感染的发生。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针对息肉引发的症状，采取有效的护理措施，缓解患者的不适感。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定期进行体检和检查，监测息肉的大小、形态、质地等变化，及时发现异常情况。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通过合理的护理措施，促进息肉的消退和康复，提高患者的生活质量。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预防和控制感染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监测病情变化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息肉护理的方法与技巧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保持健康的饮食习惯，增加膳食纤维的摄入，避免刺激性食物和饮料，有助于预防肠道息肉的发生和复发。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根据息肉的性质和病情，医生可能会开具相应的药物进行治疗。患者需按照医嘱正确使用药物，并注意观察疗效和不良反应。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保持良好的生活习惯，如戒烟、限酒、规律作息、适量运动等，有助于降低息肉发生的风险。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保持积极乐观的心态，避免过度焦虑和紧张，有助于缓解病情和促进康复。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息肉患者的日常护理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https://d.book118.com/976200221020010034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2024-09-03T02:01:40.023</cp:lastPrinted>
  <dcterms:created xsi:type="dcterms:W3CDTF">2024-09-02T18:01:40Z</dcterms:created>
  <dcterms:modified xsi:type="dcterms:W3CDTF">2024-09-02T18:01:42Z</dcterms:modified>
</cp:coreProperties>
</file>