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24BDF1-CB05-439E-A758-1E83DA3C0A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5115F0-F0AB-4B5E-83D9-B8941FD907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553267-B91D-4EE5-9D29-F4533AD7B6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290F62-D20D-4580-BEBD-B82000B253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F5FE034-F3A4-4C3A-8606-B1D0A12B57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E1B4735-305A-477F-A26C-97AEAD33C7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062C7DC-0531-41BA-8475-E4939E7CB3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C8CDFB-1FF6-49A3-8986-6E78E7B058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9DA58D-FF33-4785-8ADC-473B0ADC26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275711-FF88-4A81-A453-864A30F478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0FABF0-1689-4EB2-BB98-8B4EB8047E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6200221142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车险业务——“邮”你好看课件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车险业务简介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邮政车险业务概述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邮政车险业务特色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邮政车险业务案例分析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邮政车险业务面临的挑战与对策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未来邮政车险业务展望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车险业务简介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车险，全称为汽车保险，是一种针对车辆的保险产品，主要保障车辆在行驶过程中可能面临的风险，如交通事故、自然灾害等。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车险是车辆所有者和管理者规避风险、减少损失的重要手段，能够为车主提供经济保障，减轻因意外事故带来的负担。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车险的定义与重要性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20" b="2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车险的种类与特点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交强险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强制性保险，主要保障第三方人员和财产损失，保费由国家规定，赔偿限额也由国家规定。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商业险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非强制性保险，包括车辆损失险、第三者责任险、盗抢险、车上人员责任险等，保费和赔偿限额由保险公司规定。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种类多样，覆盖面广，能够满足不同车主的个性化需求。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随着汽车保有量的增长，车险市场也在不断扩大。各大保险公司纷纷推出各种车险产品，竞争激烈。同时，互联网保险的兴起也为车险市场带来了新的机遇和挑战。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未来，车险市场将更加注重个性化服务，如定制化保险、一站式服务、快速理赔等。同时，随着科技的发展，车联网、大数据、人工智能等技术在车险领域的应用也将越来越广泛。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车险市场的现状与趋势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邮政车险业务概述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09290" y="1560576"/>
            <a:ext cx="6827520" cy="19507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邮政车险是一种由邮政储蓄银行提供的车辆保险服务，通过与各大保险公司合作，为客户提供全面的车险产品。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595201" y="2001561"/>
            <a:ext cx="1224808" cy="1062655"/>
            <a:chOff x="1595201" y="2001561"/>
            <a:chExt cx="1224808" cy="1062655"/>
          </a:xfrm>
        </p:grpSpPr>
        <p:sp>
          <p:nvSpPr>
            <p:cNvPr id="4" name="AutoShape 4"/>
            <p:cNvSpPr/>
            <p:nvPr/>
          </p:nvSpPr>
          <p:spPr>
            <a:xfrm rot="1800000">
              <a:off x="1595201" y="2001561"/>
              <a:ext cx="1224808" cy="1062655"/>
            </a:xfrm>
            <a:prstGeom prst="hexagon">
              <a:avLst>
                <a:gd name="adj" fmla="val 28663"/>
                <a:gd name="vf" fmla="val 11547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595201" y="4305483"/>
            <a:ext cx="1224808" cy="1062655"/>
            <a:chOff x="1595201" y="4305483"/>
            <a:chExt cx="1224808" cy="1062655"/>
          </a:xfrm>
        </p:grpSpPr>
        <p:sp>
          <p:nvSpPr>
            <p:cNvPr id="6" name="AutoShape 6"/>
            <p:cNvSpPr/>
            <p:nvPr/>
          </p:nvSpPr>
          <p:spPr>
            <a:xfrm rot="1800000">
              <a:off x="1595201" y="4305483"/>
              <a:ext cx="1224808" cy="1062655"/>
            </a:xfrm>
            <a:prstGeom prst="hexagon">
              <a:avLst>
                <a:gd name="adj" fmla="val 28663"/>
                <a:gd name="vf" fmla="val 11547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657324" y="2214971"/>
            <a:ext cx="1059059" cy="66150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678135" y="4506051"/>
            <a:ext cx="1059059" cy="66150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3609290" y="3861450"/>
            <a:ext cx="6827520" cy="19507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邮政车险业务范围涵盖了商业车险、交强险、车船税等各类车险服务，满足客户不同需求。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邮政车险业务简介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邮政储蓄银行作为国内知名的金融机构，具有良好的品牌信誉和客户口碑。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品牌优势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服务优势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价格优势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邮政车险提供全天候在线咨询、报案、理赔等服务，客户可以随时获得帮助。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通过与各大保险公司合作，邮政车险能够提供更具竞争力的价格，为客户节省费用。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邮政车险业务优势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邮政车险业务最初成立于2003年，主要提供交强险服务。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250" r="122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起步阶段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随着市场需求的增加，邮政车险业务逐渐拓展了商业车险等更多服务项目。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拓展阶段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近年来，邮政车险业务不断推陈出新，优化服务流程，提升客户体验。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创新发展阶段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邮政车险业务发展历程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邮政车险业务特色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提供全面的车辆保险服务，包括交强险、商业险等，满足客户不同需求。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综合保障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提供救援、代办年检、代缴罚款等附加服务，为客户解决后顾之忧。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附加服务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根据客户需求，提供定制化的保险服务，满足个性化需求。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定制服务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全方位的保险服务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定制化保单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根据客户车辆情况、驾驶习惯等因素，定制个性化的保险保单。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灵活选择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提供多种保险方案供客户选择，满足不同风险承受能力和保障需求。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优惠措施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针对不同客户群体，推出个性化的优惠措施，提高客户满意度。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个性化的保险方案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https://d.book118.com/976200221142010055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2024-09-23T05:03:56.598</cp:lastPrinted>
  <dcterms:created xsi:type="dcterms:W3CDTF">2024-09-22T21:03:56Z</dcterms:created>
  <dcterms:modified xsi:type="dcterms:W3CDTF">2024-09-22T21:03:58Z</dcterms:modified>
</cp:coreProperties>
</file>