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5D284-F266-4498-9F31-63246C823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4FF17-8652-401B-A98C-4154E72EC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649F2-B9F0-49E8-8CF6-80A27C057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DE980-6DF8-44DA-BAD2-18AFA492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A3283-199E-4F03-8C45-886A901C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7C04F-8FA5-4701-B816-8C992A8D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96794-CDA2-4840-B2D4-4E98D1AEA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84967-AE67-4897-AB2C-2A8ADCE9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7979F-515C-482E-8EAF-81F65FDBE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A9D5C-8723-40F2-9819-3836569E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6328B-AC6B-4AF7-9175-15527527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0223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心律失常诊治ICU课件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ICU处理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心律失常病例分享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心律失常是指心脏的节律或频率出现异常，影响心脏的正常功能。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心律失常的基本定义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心律失常主要分为两类：快速性心律失常和缓慢性心律失常。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心律失常的病因多种多样，包括心血管疾病、内分泌失调、药物作用等。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心律失常的病因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心跳过快或过慢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心律不齐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心悸、胸闷、气短、头晕等症状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动态心电图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心内电生理检查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记录心脏电活动的变化，帮助诊断心律失常的类型和原因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长时间记录心脏电活动，有助于发现日常生活中的心律失常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通过插入电极到心脏内，直接检测心脏电活动，有助于判断心律失常的起源和机制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常用诊断技术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了解患者的症状、体征和既往病史，为诊断提供线索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观察患者的生命体征，特别是心脏听诊和脉搏触诊，了解心脏情况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进行血液化验，检测电解质、心肌酶等指标，评估心脏功能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进行心电图记录，观察心脏电活动的变化，为诊断提供依据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如超声心动图、心脏CT等，观察心脏结构和功能，为诊断提供辅助证据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https://d.book118.com/976200223153010031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2024-08-30T09:18:44.412</cp:lastPrinted>
  <dcterms:created xsi:type="dcterms:W3CDTF">2024-08-30T01:18:44Z</dcterms:created>
  <dcterms:modified xsi:type="dcterms:W3CDTF">2024-08-30T01:18:46Z</dcterms:modified>
</cp:coreProperties>
</file>