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4FCE4-3DB3-4E0B-A4A3-77F04B7EB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E3253-B6D8-400C-8FBB-391537154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1113A-64F5-4DD0-97D9-526D1D705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760B7-4E1E-41D3-8EDE-927BF4E7B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60B561-264D-4F1F-BA60-3CCA186BA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DA2C27-497B-4E43-992D-3B128CD12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5B9B88-7A01-40A0-BF28-9840DB3B5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C068B-89A9-4225-9094-ED9E14311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EB52F-0290-492E-A8E3-9F9245ACD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63A4E-3084-4477-92C8-923913F7F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7979F-0285-4D0D-B4F4-ED8080B5C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0120305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关系模式分解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关系模式分解简介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关系模式分解的基本概念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关系模式分解的方法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关系模式分解的应用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关系模式分解的挑战与未来发展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关系模式分解的案例分析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关系模式分解简介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299" r="242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关系模式分解的定义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它通过消除冗余和保持数据完整性，优化数据库设计，提高数据存储和查询效率。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关系模式分解是一种将一个关系模式分解为若干个较小的、更简单的关系模式的处理过程。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4663" b="466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随着数据库规模的扩大，数据冗余和数据完整性维护的难度逐渐增加。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关系模式分解是为了解决这些问题而提出的一种数据库设计技术。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关系模式分解的背景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减少数据冗余，节省存储空间。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保持数据完整性，减少数据不一致性。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提高数据查询效率，降低查询复杂度。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有利于数据库的扩展和维护，提高系统的可维护性。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57" b="18057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37" b="6337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关系模式分解的意义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关系模式分解的基本概念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传递函数依赖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如果一个属性决定另一个属性，而后者又决定第三个属性，但第一个属性与第三个属性无直接关系，则称第三个属性对第一个属性传递函数依赖。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函数依赖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在关系模式中，如果一个属性决定另一个属性，则称它们之间存在函数依赖关系。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完全函数依赖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如果一个属性集决定一个属性，而该属性又决定另一个属性，则称后者对前者完全函数依赖。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部分函数依赖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如果一个属性仅决定另一个属性的部分值，则称后者对前者部分函数依赖。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函数依赖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关系模式中的每个属性都是不可分割的最小单元，即没有部分属性。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第一范式（1NF）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满足1NF的基础上，非主键属性完全依赖于主键，没有部分依赖。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第二范式（2NF）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满足2NF的基础上，非主键属性之间没有传递依赖。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第三范式（3NF）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满足第三范式的基础上，如果每个决定因素都包含候选键，则满足BCNF。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BCNF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90" r="320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74" r="280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将关系模式分解为一系列的子模式，每个子模式满足一定的范式要求，从而消除数据冗余、保证数据完整性的一种方法。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正规化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通过合并或重构关系模式来消除不必要的分解，从而减少数据冗余、提高查询效率的过程。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反规范化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正规化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关系模式分解的方法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归并排序法是一种基于比较的排序算法，它将待排序的数据分成若干个子序列，对子序列进行排序，然后合并已排序的子序列得到最终结果。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归并排序法首先将数据集分成两个子集，对每个子集递归地应用归并排序，直到子集的大小为1。然后，将已排序的子集合并成一个有序的整体。这种方法的时间复杂度为O(nlogn)，其中n是数据集的大小。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320" r="2832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归并排序法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闭包算法是一种用于关系模式分解的方法，它通过计算关系模式的闭包来分解模式。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包算法的基本思想是，如果一个关系模式R的闭包包含了某个属性A，那么可以将属性A添加到模式R中，从而得到一个新的关系模式。通过不断添加属性，最终可以将原始的关系模式分解成若干个简洁的子模式。闭包算法的时间复杂度较高，为O(n^3)，其中n是关系模式中的元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闭包算法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https://d.book118.com/976201203051010050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2024-09-15T11:23:57.811</cp:lastPrinted>
  <dcterms:created xsi:type="dcterms:W3CDTF">2024-09-15T03:23:57Z</dcterms:created>
  <dcterms:modified xsi:type="dcterms:W3CDTF">2024-09-15T03:23:59Z</dcterms:modified>
</cp:coreProperties>
</file>