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451C-0102-49C1-835E-323F9BE9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01A51-56CC-40B3-8DDC-0F6A829F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E67FF-3E69-4FE1-A1F8-A004485EC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417CB-3A25-48B9-A7D0-2FCC3370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A77E1-817A-458E-A05F-E35995232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5E29A-E0F6-47D1-B14A-8D190B2D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E37B6-C815-429C-964D-37A7E0C3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0BF1A-6887-43B8-8CCA-E2616DED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2570C-3B69-423F-A0DC-3078B202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67947-F875-440D-AD0F-7B3447E39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BAD19-D575-4374-92A6-49F96352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2114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秀护理PPT作品欣赏\n## 1.护理行业的发展趋势及前景\n### 1.1护理行业的发展历程及现状\n### 1.2护理行业的未来发展趋势\n### 1.3护理行业的职业前景及挑战\n## 2.优秀护理PPT作品案例分析\n### 2.1优秀护理PPT作品的特点及要素\n### 2.2优秀护理PPT作品的案例分析\n### 2.3优秀护理PPT作品的设计技巧与方法\n## 3.护理PPT作品的设计原则与方法\n### 3.1护理PPT作品的设计原则\n### 3.2护理PPT作品的设计方法\n### 3.3护理PPT作品的色彩搭配与布局\n## 4.护理PPT作品的内容策划与组织\n### 4.1护理PPT作品的内容策划\n### 4.2护理PPT作品的内容组织\n### 4.3护理PPT作品的逻辑性与条理性\n## 5.护理PPT作品的创新与实用性\n### 5.1护理PPT作品的创新思维与实践\n### 5.2护理PPT作品的实用性及价值\n### 5.3护理PPT作品的发展趋势与创新方向\n## 6.优秀护理PPT作品的分享与交流\n### 6.1优秀护理PPT作品的分享平台与途径\n### 6.2护理PPT作品的交流与学习\n### 6.3护理PPT作品的评价与反馈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优秀护理PPT作品欣赏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护理行业的发展趋势及前景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护理行业的起源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古代护理：宗教、家庭、地域性护理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现代护理：19世纪工业革命后，护理专业逐渐形成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护理行业的发展阶段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初级阶段：以家庭护理为主，缺乏专业知识和技能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中级阶段：护理教育普及，医院护理逐渐成为主流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高级阶段：护理专业化、技术化，护理领域不断拓展</a:t>
                </a:r>
                <a:endParaRPr/>
              </a:p>
            </p:txBody>
          </p:sp>
        </p:grpSp>
        <p:grpSp>
          <p:nvGrpSpPr>
            <p:cNvPr id="2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护理行业的现状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护理人才短缺，需求与供应不平衡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护理服务质量参差不齐，缺乏标准化和规范化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护理行业信息化水平不高，影响护理工作效率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护理行业的发展历程及现状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护理行业的专业化发展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护理人才培训与教育：提高护理人员的专业素质和服务水平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护理技术的发展：智能化、个性化护理，提高护理服务质量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护理管理的改进：优化护理流程，提高护理管理效率</a:t>
                </a:r>
                <a:endParaRPr/>
              </a:p>
            </p:txBody>
          </p:sp>
        </p:grpSp>
        <p:grpSp>
          <p:nvGrpSpPr>
            <p:cNvPr id="2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护理行业的多元化发展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护理领域的拓展：社区护理、老年护理、康复护理等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护理服务的多样化：上门服务、日间护理、远程护理等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护理产业的合作：与医疗、教育、科技等产业融合发展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护理行业的国际化发展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护理标准的制定与实施：与国际护理标准接轨，提高护理服务质量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护理人才的交流与合作：加强与国际护理人才的交流与合作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护理技术的引进与创新：引进国际先进的护理技术，推动护理技术的发展</a:t>
                </a:r>
                <a:endParaRPr/>
              </a:p>
            </p:txBody>
          </p:sp>
        </p:grpSp>
      </p:grpSp>
      <p:pic>
        <p:nvPicPr>
          <p:cNvPr id="2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护理行业的职业前景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护理人才需求增加：随着老龄化社会的到来，护理人才需求将持续增长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护理职业发展机会：护理专业的发展，为护理人员提供更多职业发展机会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护理行业待遇提高：随着护理行业的发展，护理人员的待遇将逐步提高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护理行业的职业挑战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护理人才短缺：护理人才供应不足，影响护理服务质量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护理服务质量提升：如何提高护理服务质量，满足人们的健康需求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护理行业创新与发展：如何推动护理行业的创新与发展，应对未来挑战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护理行业的职业前景及挑战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优秀护理PPT作品案例分析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优秀护理PPT作品的特点及要素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优秀护理PPT作品的特点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主题明确：紧扣护理行业，突出护理主题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内容丰富：涵盖护理行业的各个方面，信息量大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形式多样：采用多种表现形式，如图表、图片、视频等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设计美观：色彩搭配合理，布局清晰，视觉效果好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优秀护理PPT作品的要素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护理内容：准确、全面地传达护理信息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逻辑结构：条理清晰，逻辑性强，便于理解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视觉设计：美观、大方，符合审美需求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互动性：适当增加互动环节，提高观众参与度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案例一：护理行业发展趋势分析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内容：分析护理行业的发展趋势，包括专业化、多元化、国际化等方面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结构：按照护理行业的发展阶段进行分析，逻辑性强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设计：采用图表、图片等形式展示护理行业的发展趋势，视觉效果好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案例二：护理服务质量提升策略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内容：探讨如何提高护理服务质量，包括人才培养、技术创新、管理改进等方面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结构：按照护理服务的各个方面进行分析，条理清晰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设计：采用不同颜色、字体、图标等形式展示护理服务质量提升策略，美观大方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案例三：护理人才培养与教育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内容：介绍护理人才的培养与教育，包括教育培训、实践经历、职业发展等方面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结构：按照护理人才成长的过程进行分析，逻辑性强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设计：采用图片、视频等形式展示护理人才培养与教育，生动有趣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优秀护理PPT作品的案例分析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优秀护理PPT作品的设计技巧与方法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色彩搭配：采用和谐的色彩搭配，增强视觉效果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布局设计：合理安排内容，避免拥挤，提高可读性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图表设计：简化图表，突出关键信息，便于理解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字体选择：选择合适的字体，提高视觉效果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平衡法：保持PPT内容的平衡，避免过多或过少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层次法：通过层次结构，展示内容的逻辑关系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对比法：通过对比，突出关键信息，便于记忆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重复法：通过重复关键信息，加强观众的记忆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护理PPT作品的设计原则与方法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护理PPT作品的设计原则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一致性原则：保持PPT风格、字体、颜色的一致性，提高专业形象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简洁性原则：简化内容，避免冗余，提高可读性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逻辑性原则：按照逻辑结构组织内容，便于理解和记忆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互动性原则：适当增加互动环节，提高观众参与度和兴趣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流程图法：通过流程图展示护理过程，清晰明了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列表法：通过列表展示护理要点，便于记忆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故事法：通过讲故事的方式，吸引观众注意力，提高兴趣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比较法：通过对比分析，突出护理优势，便于选择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护理PPT作品的设计方法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色彩搭配：采用和谐的色彩搭配，增强视觉效果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色彩选择：选择护理行业相关的色彩，如白色、蓝色、绿色等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色彩搭配：保持色彩的协调性，避免色彩冲突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布局设计：合理安排内容，避免拥挤，提高可读性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标题设计：突出标题，便于观众快速了解主题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内容布局：按照逻辑结构布局，便于理解和记忆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图片和图表：合理使用图片和图表，增强视觉效果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护理PPT作品的色彩搭配与布局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https://d.book118.com/976202114141010050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优秀护理PPT作品欣赏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2024-09-15T23:59:38.716</cp:lastPrinted>
  <dcterms:created xsi:type="dcterms:W3CDTF">2024-09-15T15:59:38Z</dcterms:created>
  <dcterms:modified xsi:type="dcterms:W3CDTF">2024-09-15T15:59:40Z</dcterms:modified>
</cp:coreProperties>
</file>