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67FA-0165-4E85-8793-320AD9A00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8E31-F0EF-4F98-A4BB-DFC710624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6EE25-B378-4648-922B-D231CCED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72F5C-F8E5-4A22-9BC6-37D5846B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A5C4B-9BF5-4444-8328-9517D0F0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69350-30B6-4BDB-B6D7-0429743B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D27C8-3BF6-4308-86C4-3D3E8260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A8370-B6A4-4224-A40B-0E5C149F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A1924-8299-40E7-B86A-AF61DCAE6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A8D3D-8C8F-490E-A8F8-719C2F99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CE81-AA45-4740-9F75-3D2E2D47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22021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供应商质量管理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通过对质检部过去一年工作的全面回顾，总结成绩和经验，为今后的工作提供参考和借鉴。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结合公司战略目标和市场需求，明确质检部未来的发展方向和重点任务，为制定下一年度工作计划提供依据。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质检部全体成员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公司领导层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本次总结涉及质检部全体成员的工作成果、经验教训以及未来发展方向，与每个成员密切相关。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公司领导层需要了解质检部过去一年的工作表现和未来发展规划，以便更好地指导和支持质检部的工作。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其他与质检部工作密切相关的部门，如生产部、研发部、销售部等，也需要了解质检部的年度总结内容，以便更好地协同合作。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质检部工作回顾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质量管理体系完善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质检部工作成果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积极与客户沟通，及时处理质量问题，客户满意度调查结果显示，客户对产品质量和服务的满意度较往年提高了8%。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成功导入ISO9001质量管理体系，并通过第三方认证，实现了质量管理的标准化和规范化。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通过加强原材料检验、过程监控和成品抽检等环节，产品质量合格率较往年提升了10%。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质检部工作不足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部分质检人员技能水平不够，导致在检验过程中出现漏检、误检等问题。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部分检测设备使用时间较长，存在老化现象，影响了检测的准确性和效率。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质检部门信息化程度相对较低，数据处理和分析能力有待提高。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人员技能不足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针对某些特殊产品，质检部创新检验方法，提高了检测的准确性和效率。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创新检验方法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通过定期培训和团队建设活动，提高了质检人员的技能水平和团队凝聚力。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质检部积极参与公司的质量改进项目，提出合理化建议，为提升产品质量做出了积极贡献。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质检部工作亮点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产品质量分析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整体合格率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本年度产品整体合格率为95%，较去年提高了2个百分点，达到了公司预期目标。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各季度合格率波动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季度产品合格率存在一定波动，其中第一季度合格率为93%，第二季度合格率为96%，第三季度合格率为94%，第四季度合格率为97%。通过数据分析发现，合格率波动与原材料质量、生产工艺及员工操作等因素密切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产品合格率分析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主要缺陷类型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本年度产品缺陷主要表现为外观不良、尺寸超差、性能不达标等。其中，外观不良占比最高，达到40%，尺寸超差占比25%，性能不达标占比15%。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缺陷原因分析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经过深入调查，发现产品缺陷的主要原因包括原材料质量不稳定、生产工艺不完善、员工操作不规范等。针对这些问题，质检部已经向相关部门提出了改进意见，并得到了积极响应。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产品缺陷分析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25" r="229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加强原材料质量控制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建议采购部门加强与供应商的沟通，提高原材料质量标准，确保原材料质量稳定可靠。同时，质检部应加强对原材料的入库检验，确保不合格原材料不流入生产环节。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完善生产工艺流程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建议生产部门对生产工艺进行全面梳理，针对存在的问题进行改进和优化。同时，加强对生产设备的维护和保养，确保设备处于良好状态，减少因设备故障导致的产品质量问题。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提高员工操作技能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建议人力资源部门加强对员工的培训和考核，提高员工的操作技能和质量意识。同时，质检部应加强对生产过程的监督和指导，确保员工严格按照操作规程进行生产。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产品改进建议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完成质量手册的修订，明确各部门质量管理职责和流程。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质量手册更新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对程序文件进行梳理和优化，提高文件的可操作性和实用性。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程序文件优化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针对关键过程和特殊过程，编制详细的作业指导书，规范操作过程。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作业指导书编制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质量管理体系完善情况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https://d.book118.com/976202202145010035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2024-09-05T14:50:41.152</cp:lastPrinted>
  <dcterms:created xsi:type="dcterms:W3CDTF">2024-09-05T06:50:41Z</dcterms:created>
  <dcterms:modified xsi:type="dcterms:W3CDTF">2024-09-05T06:50:43Z</dcterms:modified>
</cp:coreProperties>
</file>