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24A48-A171-4407-AC8F-82980FF99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9DAC6-908E-440C-BBCB-649F9B4AF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52957-583A-43F8-98A8-37A488018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763F6-4435-4C4C-8F39-82197F861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D47207-5606-4333-A592-6A3E351B5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95745D-3FCA-43FF-A91C-DBA116AF6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70190B-8602-470D-B470-6750CA8BD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7DDEF-48BF-4988-8874-9F587B739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56403-41B5-4FDB-8E17-9B60A10A0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D2411-6B7F-4C2F-BEB8-608C70F32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779B1-7209-408C-8791-1F19E8C8F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03020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心理健康课课题研究报告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心理健康课的教学内容和方法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心理健康课的教学效果分析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心理健康课的改进建议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63" b="1546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社会压力的增加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心理健康教育的缺失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随着社会的发展和竞争的加剧，人们面临的压力越来越大，心理健康问题逐渐凸显。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当前，学校和家庭对心理健康教育的重视程度不够，缺乏有效的心理健康教育手段。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心理健康对个体生活质量、人际关系、工作表现等方面都有重要影响。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本研究旨在探讨如何有效地开展心理健康教育，提高人们的心理健康水平，减少心理问题的发生。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的成果可以为学校和家庭提供有效的心理健康教育手段，促进个体身心健康的发展，提高人们的生活质量和社会适应能力。同时，本研究也有助于推动心理健康教育的普及和发展，为社会的和谐稳定做出贡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心理健康是指个体内部心理过程和外部行为的一种相对稳定、协调的状态，能够适应环境变化和自我调节的能力。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心理健康强调个体在认知、情感、意志和个性等方面的全面发展，以及良好的社会适应能力。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" r="2641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心理健康对个体成长和发展至关重要，它影响个体的认知、情感、行为和人际关系等方面。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心理健康有助于提高个体的幸福感和生活质量，增强自我效能感和自信心。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心理健康有助于减少心理问题和精神疾病的出现，提高个体的社会适应能力和应对压力的能力。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3500000">
            <a:off x="1207034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94644" y="4362026"/>
            <a:ext cx="744855" cy="23583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46361" y="3211596"/>
            <a:ext cx="44577" cy="25146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87319" y="3131586"/>
            <a:ext cx="15526" cy="33718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446361" y="3173877"/>
            <a:ext cx="41624" cy="29051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2557" y="3173877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474365" y="3060339"/>
            <a:ext cx="11239" cy="27432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481699" y="3096915"/>
            <a:ext cx="12573" cy="26099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372352" y="3211596"/>
            <a:ext cx="18860" cy="25146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390545" y="3096915"/>
            <a:ext cx="14859" cy="26099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376352" y="3173877"/>
            <a:ext cx="18193" cy="29051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421882" y="3021001"/>
            <a:ext cx="17145" cy="30671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446361" y="3021001"/>
            <a:ext cx="18860" cy="30671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13309" y="3047099"/>
            <a:ext cx="2286" cy="466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399784" y="3060339"/>
            <a:ext cx="12859" cy="27432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382639" y="3131586"/>
            <a:ext cx="17145" cy="33718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446361" y="3245220"/>
            <a:ext cx="46196" cy="29051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403023" y="3131586"/>
            <a:ext cx="36004" cy="33718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414929" y="3060339"/>
            <a:ext cx="24098" cy="27432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399117" y="3173877"/>
            <a:ext cx="40005" cy="29051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446361" y="3131586"/>
            <a:ext cx="37624" cy="33718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446361" y="3060339"/>
            <a:ext cx="25718" cy="27432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446361" y="3096915"/>
            <a:ext cx="32004" cy="26099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09309" y="3096915"/>
            <a:ext cx="29718" cy="26099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394450" y="3282843"/>
            <a:ext cx="44577" cy="30385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396831" y="3211596"/>
            <a:ext cx="42291" cy="25146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95117" y="3245220"/>
            <a:ext cx="43910" cy="29051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370066" y="3245220"/>
            <a:ext cx="18860" cy="29051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3498844" y="3245220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496558" y="3211596"/>
            <a:ext cx="15811" cy="25146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412643" y="3051672"/>
            <a:ext cx="9906" cy="8572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465125" y="3051672"/>
            <a:ext cx="9239" cy="8572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439027" y="3051672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405404" y="3087676"/>
            <a:ext cx="9620" cy="923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472079" y="3087676"/>
            <a:ext cx="9620" cy="923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39027" y="3087676"/>
            <a:ext cx="7239" cy="923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399784" y="3123014"/>
            <a:ext cx="9620" cy="8572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478365" y="3123014"/>
            <a:ext cx="8953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439027" y="3123014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394450" y="3165305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483985" y="3165305"/>
            <a:ext cx="8572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3439027" y="3165305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3390545" y="3202929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3487985" y="3202929"/>
            <a:ext cx="8572" cy="8572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3439027" y="3202929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388830" y="3236647"/>
            <a:ext cx="7906" cy="8572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3490938" y="3236647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3439027" y="3236647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3387211" y="3274271"/>
            <a:ext cx="7239" cy="8572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3492557" y="3274271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3439027" y="3274271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3439027" y="3313228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rot="13500000">
            <a:off x="3543612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4422579" y="4332117"/>
            <a:ext cx="414052" cy="29575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3" name="AutoShape 63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4" name="AutoShape 64"/>
          <p:cNvSpPr/>
          <p:nvPr/>
        </p:nvSpPr>
        <p:spPr>
          <a:xfrm>
            <a:off x="6649402" y="2138986"/>
            <a:ext cx="587026" cy="5855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6731888" y="2359775"/>
            <a:ext cx="409003" cy="12915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6833234" y="3604645"/>
            <a:ext cx="224504" cy="398621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6950105" y="3664653"/>
            <a:ext cx="30290" cy="1695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6977919" y="3610551"/>
            <a:ext cx="10573" cy="22860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6950105" y="3639126"/>
            <a:ext cx="28289" cy="19717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6981538" y="3639126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6969155" y="3562164"/>
            <a:ext cx="7620" cy="18574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>
            <a:off x="6974109" y="3587024"/>
            <a:ext cx="8477" cy="17717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Freeform 74"/>
          <p:cNvSpPr/>
          <p:nvPr/>
        </p:nvSpPr>
        <p:spPr>
          <a:xfrm>
            <a:off x="6899909" y="3664653"/>
            <a:ext cx="12764" cy="1695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6912196" y="3587024"/>
            <a:ext cx="10096" cy="17717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6902576" y="3639126"/>
            <a:ext cx="12382" cy="19717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6933532" y="3535589"/>
            <a:ext cx="11621" cy="20765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6950105" y="3535589"/>
            <a:ext cx="12764" cy="20765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6927722" y="3553210"/>
            <a:ext cx="1524" cy="3143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Freeform 80"/>
          <p:cNvSpPr/>
          <p:nvPr/>
        </p:nvSpPr>
        <p:spPr>
          <a:xfrm>
            <a:off x="6918483" y="3562164"/>
            <a:ext cx="8763" cy="18574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Freeform 81"/>
          <p:cNvSpPr/>
          <p:nvPr/>
        </p:nvSpPr>
        <p:spPr>
          <a:xfrm>
            <a:off x="6906862" y="3610551"/>
            <a:ext cx="11621" cy="22860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Freeform 82"/>
          <p:cNvSpPr/>
          <p:nvPr/>
        </p:nvSpPr>
        <p:spPr>
          <a:xfrm>
            <a:off x="6950105" y="3687418"/>
            <a:ext cx="31432" cy="19717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6920769" y="3610551"/>
            <a:ext cx="24479" cy="22860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6928770" y="3562164"/>
            <a:ext cx="16383" cy="18574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6918006" y="3639126"/>
            <a:ext cx="27146" cy="19717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6950105" y="3610551"/>
            <a:ext cx="25527" cy="22860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6950105" y="3562164"/>
            <a:ext cx="17526" cy="18574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Freeform 88"/>
          <p:cNvSpPr/>
          <p:nvPr/>
        </p:nvSpPr>
        <p:spPr>
          <a:xfrm>
            <a:off x="6950105" y="3587024"/>
            <a:ext cx="21717" cy="17717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Freeform 89"/>
          <p:cNvSpPr/>
          <p:nvPr/>
        </p:nvSpPr>
        <p:spPr>
          <a:xfrm>
            <a:off x="6924960" y="3587024"/>
            <a:ext cx="20193" cy="17717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Freeform 90"/>
          <p:cNvSpPr/>
          <p:nvPr/>
        </p:nvSpPr>
        <p:spPr>
          <a:xfrm>
            <a:off x="6914863" y="3712945"/>
            <a:ext cx="30290" cy="20574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6916482" y="3664653"/>
            <a:ext cx="28670" cy="1695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6915340" y="3687418"/>
            <a:ext cx="29813" cy="19717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6898289" y="3687418"/>
            <a:ext cx="12764" cy="19717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6985729" y="3687418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6984205" y="3664653"/>
            <a:ext cx="10763" cy="1695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Freeform 96"/>
          <p:cNvSpPr/>
          <p:nvPr/>
        </p:nvSpPr>
        <p:spPr>
          <a:xfrm>
            <a:off x="6927246" y="3556354"/>
            <a:ext cx="6763" cy="5810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6962869" y="3556354"/>
            <a:ext cx="6287" cy="5810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6945153" y="355635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6922293" y="3580738"/>
            <a:ext cx="6477" cy="6287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6967632" y="3580738"/>
            <a:ext cx="6477" cy="6287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6945153" y="3580738"/>
            <a:ext cx="4953" cy="6287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6918483" y="3604645"/>
            <a:ext cx="6477" cy="5810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6971918" y="3604645"/>
            <a:ext cx="6096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>
            <a:off x="6945153" y="3604645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6914863" y="3633316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Freeform 106"/>
          <p:cNvSpPr/>
          <p:nvPr/>
        </p:nvSpPr>
        <p:spPr>
          <a:xfrm>
            <a:off x="6975728" y="3633316"/>
            <a:ext cx="5810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>
            <a:off x="6945153" y="363331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6912196" y="3658843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6978395" y="3658843"/>
            <a:ext cx="5810" cy="5810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>
            <a:off x="6945153" y="3658843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6911053" y="3681607"/>
            <a:ext cx="5429" cy="5810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Freeform 112"/>
          <p:cNvSpPr/>
          <p:nvPr/>
        </p:nvSpPr>
        <p:spPr>
          <a:xfrm>
            <a:off x="6980395" y="3681607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>
            <a:off x="6945153" y="3681607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Freeform 114"/>
          <p:cNvSpPr/>
          <p:nvPr/>
        </p:nvSpPr>
        <p:spPr>
          <a:xfrm>
            <a:off x="6910006" y="3707134"/>
            <a:ext cx="4953" cy="5810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6981538" y="3707134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6945153" y="370713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6945153" y="3733519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>
            <a:off x="6649402" y="4666547"/>
            <a:ext cx="587026" cy="5855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6793896" y="4847236"/>
            <a:ext cx="301085" cy="21374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TextBox 120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心理健康问题在当今社会普遍存在，包括焦虑、抑郁、自卑、人际关系障碍等。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心理健康问题对个体和社会都有一定的影响，如影响学业、工作、家庭和社会关系等。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心理健康问题可能导致一些严重的后果，如自杀、犯罪等行为问题，以及精神疾病的出现。</a:t>
            </a:r>
          </a:p>
        </p:txBody>
      </p:sp>
      <p:sp>
        <p:nvSpPr>
          <p:cNvPr id="123" name="AutoShape 1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AutoShape 1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AutoShape 1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TextBox 1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心理健康问题的现状和影响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心理健康课的教学内容和方法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常见心理问题解析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心理调适技能培养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人际关系与沟通技巧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教授学生自我调节、放松训练、应对压力等心理调适技能，帮助学生提升心理素质。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针对大学生常见的心理问题，如焦虑、抑郁、自卑等，进行深入剖析和讲解。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介绍心理健康的基本概念、标准、影响因素等，帮助学生对心理健康有初步的认识。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培养学生良好的沟通能力和人际关系处理技巧，以适应校园和社会生活。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66806" y="3454622"/>
            <a:ext cx="2238375" cy="2247329"/>
          </a:xfrm>
          <a:custGeom>
            <a:rect l="l" t="t" r="r" b="b"/>
            <a:pathLst>
              <a:path w="285" h="286">
                <a:moveTo>
                  <a:pt x="0" y="83"/>
                </a:moveTo>
                <a:cubicBezTo>
                  <a:pt x="0" y="0"/>
                  <a:pt x="0" y="0"/>
                  <a:pt x="0" y="0"/>
                </a:cubicBezTo>
                <a:cubicBezTo>
                  <a:pt x="157" y="0"/>
                  <a:pt x="285" y="128"/>
                  <a:pt x="285" y="286"/>
                </a:cubicBezTo>
                <a:cubicBezTo>
                  <a:pt x="202" y="286"/>
                  <a:pt x="202" y="286"/>
                  <a:pt x="202" y="286"/>
                </a:cubicBezTo>
                <a:cubicBezTo>
                  <a:pt x="202" y="174"/>
                  <a:pt x="111" y="83"/>
                  <a:pt x="0" y="83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66806" y="1875568"/>
            <a:ext cx="2238375" cy="2239804"/>
          </a:xfrm>
          <a:custGeom>
            <a:rect l="l" t="t" r="r" b="b"/>
            <a:pathLst>
              <a:path w="285" h="285">
                <a:moveTo>
                  <a:pt x="0" y="202"/>
                </a:moveTo>
                <a:cubicBezTo>
                  <a:pt x="0" y="285"/>
                  <a:pt x="0" y="285"/>
                  <a:pt x="0" y="285"/>
                </a:cubicBezTo>
                <a:cubicBezTo>
                  <a:pt x="157" y="285"/>
                  <a:pt x="285" y="157"/>
                  <a:pt x="285" y="0"/>
                </a:cubicBezTo>
                <a:cubicBezTo>
                  <a:pt x="202" y="0"/>
                  <a:pt x="202" y="0"/>
                  <a:pt x="202" y="0"/>
                </a:cubicBezTo>
                <a:cubicBezTo>
                  <a:pt x="202" y="111"/>
                  <a:pt x="111" y="202"/>
                  <a:pt x="0" y="20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53386" y="3454622"/>
            <a:ext cx="2238375" cy="2247329"/>
          </a:xfrm>
          <a:custGeom>
            <a:rect l="l" t="t" r="r" b="b"/>
            <a:pathLst>
              <a:path w="285" h="286">
                <a:moveTo>
                  <a:pt x="285" y="83"/>
                </a:moveTo>
                <a:cubicBezTo>
                  <a:pt x="285" y="0"/>
                  <a:pt x="285" y="0"/>
                  <a:pt x="285" y="0"/>
                </a:cubicBezTo>
                <a:cubicBezTo>
                  <a:pt x="128" y="0"/>
                  <a:pt x="0" y="128"/>
                  <a:pt x="0" y="286"/>
                </a:cubicBezTo>
                <a:cubicBezTo>
                  <a:pt x="83" y="286"/>
                  <a:pt x="83" y="286"/>
                  <a:pt x="83" y="286"/>
                </a:cubicBezTo>
                <a:cubicBezTo>
                  <a:pt x="83" y="174"/>
                  <a:pt x="174" y="83"/>
                  <a:pt x="285" y="8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53386" y="1875568"/>
            <a:ext cx="2238375" cy="2239804"/>
          </a:xfrm>
          <a:custGeom>
            <a:rect l="l" t="t" r="r" b="b"/>
            <a:pathLst>
              <a:path w="285" h="285">
                <a:moveTo>
                  <a:pt x="285" y="202"/>
                </a:moveTo>
                <a:cubicBezTo>
                  <a:pt x="285" y="285"/>
                  <a:pt x="285" y="285"/>
                  <a:pt x="285" y="285"/>
                </a:cubicBezTo>
                <a:cubicBezTo>
                  <a:pt x="128" y="285"/>
                  <a:pt x="0" y="157"/>
                  <a:pt x="0" y="0"/>
                </a:cubicBezTo>
                <a:cubicBezTo>
                  <a:pt x="83" y="0"/>
                  <a:pt x="83" y="0"/>
                  <a:pt x="83" y="0"/>
                </a:cubicBezTo>
                <a:cubicBezTo>
                  <a:pt x="83" y="111"/>
                  <a:pt x="174" y="202"/>
                  <a:pt x="285" y="20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11033" y="3015424"/>
            <a:ext cx="541973" cy="425577"/>
          </a:xfrm>
          <a:custGeom>
            <a:rect l="l" t="t" r="r" b="b"/>
            <a:pathLst>
              <a:path w="105" h="83">
                <a:moveTo>
                  <a:pt x="19" y="26"/>
                </a:moveTo>
                <a:cubicBezTo>
                  <a:pt x="50" y="11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42"/>
                  <a:pt x="51" y="42"/>
                  <a:pt x="51" y="42"/>
                </a:cubicBezTo>
                <a:cubicBezTo>
                  <a:pt x="51" y="42"/>
                  <a:pt x="51" y="43"/>
                  <a:pt x="51" y="43"/>
                </a:cubicBezTo>
                <a:cubicBezTo>
                  <a:pt x="51" y="43"/>
                  <a:pt x="50" y="43"/>
                  <a:pt x="50" y="43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55" y="11"/>
                </a:moveTo>
                <a:cubicBezTo>
                  <a:pt x="55" y="42"/>
                  <a:pt x="55" y="42"/>
                  <a:pt x="55" y="42"/>
                </a:cubicBezTo>
                <a:cubicBezTo>
                  <a:pt x="55" y="42"/>
                  <a:pt x="55" y="43"/>
                  <a:pt x="55" y="43"/>
                </a:cubicBezTo>
                <a:cubicBezTo>
                  <a:pt x="55" y="43"/>
                  <a:pt x="56" y="43"/>
                  <a:pt x="56" y="43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6"/>
                  <a:pt x="87" y="26"/>
                  <a:pt x="87" y="26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1"/>
                  <a:pt x="55" y="11"/>
                  <a:pt x="55" y="11"/>
                </a:cubicBezTo>
                <a:cubicBezTo>
                  <a:pt x="55" y="11"/>
                  <a:pt x="55" y="11"/>
                  <a:pt x="55" y="11"/>
                </a:cubicBezTo>
                <a:close/>
                <a:moveTo>
                  <a:pt x="48" y="45"/>
                </a:moveTo>
                <a:cubicBezTo>
                  <a:pt x="15" y="29"/>
                  <a:pt x="15" y="29"/>
                  <a:pt x="15" y="29"/>
                </a:cubicBezTo>
                <a:cubicBezTo>
                  <a:pt x="15" y="29"/>
                  <a:pt x="15" y="29"/>
                  <a:pt x="14" y="29"/>
                </a:cubicBezTo>
                <a:cubicBezTo>
                  <a:pt x="1" y="35"/>
                  <a:pt x="1" y="35"/>
                  <a:pt x="1" y="35"/>
                </a:cubicBezTo>
                <a:cubicBezTo>
                  <a:pt x="1" y="36"/>
                  <a:pt x="0" y="36"/>
                  <a:pt x="0" y="36"/>
                </a:cubicBezTo>
                <a:cubicBezTo>
                  <a:pt x="0" y="37"/>
                  <a:pt x="1" y="37"/>
                  <a:pt x="1" y="37"/>
                </a:cubicBezTo>
                <a:cubicBezTo>
                  <a:pt x="33" y="53"/>
                  <a:pt x="33" y="53"/>
                  <a:pt x="33" y="53"/>
                </a:cubicBezTo>
                <a:cubicBezTo>
                  <a:pt x="34" y="54"/>
                  <a:pt x="34" y="54"/>
                  <a:pt x="34" y="53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47"/>
                  <a:pt x="48" y="46"/>
                  <a:pt x="48" y="46"/>
                </a:cubicBezTo>
                <a:cubicBezTo>
                  <a:pt x="48" y="45"/>
                  <a:pt x="48" y="45"/>
                  <a:pt x="48" y="45"/>
                </a:cubicBezTo>
                <a:close/>
                <a:moveTo>
                  <a:pt x="105" y="16"/>
                </a:moveTo>
                <a:cubicBezTo>
                  <a:pt x="105" y="17"/>
                  <a:pt x="106" y="17"/>
                  <a:pt x="106" y="17"/>
                </a:cubicBezTo>
                <a:cubicBezTo>
                  <a:pt x="106" y="18"/>
                  <a:pt x="105" y="18"/>
                  <a:pt x="105" y="18"/>
                </a:cubicBezTo>
                <a:cubicBezTo>
                  <a:pt x="92" y="25"/>
                  <a:pt x="92" y="25"/>
                  <a:pt x="92" y="25"/>
                </a:cubicBezTo>
                <a:cubicBezTo>
                  <a:pt x="91" y="25"/>
                  <a:pt x="91" y="25"/>
                  <a:pt x="91" y="25"/>
                </a:cubicBezTo>
                <a:cubicBezTo>
                  <a:pt x="58" y="9"/>
                  <a:pt x="58" y="9"/>
                  <a:pt x="58" y="9"/>
                </a:cubicBezTo>
                <a:cubicBezTo>
                  <a:pt x="58" y="8"/>
                  <a:pt x="58" y="8"/>
                  <a:pt x="58" y="8"/>
                </a:cubicBezTo>
                <a:cubicBezTo>
                  <a:pt x="58" y="7"/>
                  <a:pt x="58" y="7"/>
                  <a:pt x="58" y="7"/>
                </a:cubicBezTo>
                <a:cubicBezTo>
                  <a:pt x="72" y="0"/>
                  <a:pt x="72" y="0"/>
                  <a:pt x="72" y="0"/>
                </a:cubicBezTo>
                <a:cubicBezTo>
                  <a:pt x="72" y="0"/>
                  <a:pt x="72" y="0"/>
                  <a:pt x="72" y="0"/>
                </a:cubicBezTo>
                <a:cubicBezTo>
                  <a:pt x="105" y="16"/>
                  <a:pt x="105" y="16"/>
                  <a:pt x="105" y="16"/>
                </a:cubicBezTo>
                <a:close/>
                <a:moveTo>
                  <a:pt x="105" y="35"/>
                </a:moveTo>
                <a:cubicBezTo>
                  <a:pt x="105" y="36"/>
                  <a:pt x="106" y="36"/>
                  <a:pt x="106" y="36"/>
                </a:cubicBezTo>
                <a:cubicBezTo>
                  <a:pt x="106" y="37"/>
                  <a:pt x="105" y="37"/>
                  <a:pt x="105" y="37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4"/>
                  <a:pt x="72" y="54"/>
                  <a:pt x="72" y="53"/>
                </a:cubicBezTo>
                <a:cubicBezTo>
                  <a:pt x="58" y="47"/>
                  <a:pt x="58" y="47"/>
                  <a:pt x="58" y="47"/>
                </a:cubicBezTo>
                <a:cubicBezTo>
                  <a:pt x="58" y="47"/>
                  <a:pt x="58" y="46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91" y="29"/>
                  <a:pt x="91" y="29"/>
                  <a:pt x="91" y="29"/>
                </a:cubicBezTo>
                <a:cubicBezTo>
                  <a:pt x="91" y="29"/>
                  <a:pt x="91" y="29"/>
                  <a:pt x="92" y="29"/>
                </a:cubicBezTo>
                <a:cubicBezTo>
                  <a:pt x="105" y="35"/>
                  <a:pt x="105" y="35"/>
                  <a:pt x="105" y="35"/>
                </a:cubicBezTo>
                <a:close/>
                <a:moveTo>
                  <a:pt x="48" y="7"/>
                </a:moveTo>
                <a:cubicBezTo>
                  <a:pt x="34" y="0"/>
                  <a:pt x="34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1" y="16"/>
                  <a:pt x="1" y="16"/>
                  <a:pt x="1" y="16"/>
                </a:cubicBezTo>
                <a:cubicBezTo>
                  <a:pt x="1" y="17"/>
                  <a:pt x="0" y="17"/>
                  <a:pt x="0" y="17"/>
                </a:cubicBezTo>
                <a:cubicBezTo>
                  <a:pt x="0" y="18"/>
                  <a:pt x="1" y="18"/>
                  <a:pt x="1" y="18"/>
                </a:cubicBezTo>
                <a:cubicBezTo>
                  <a:pt x="14" y="25"/>
                  <a:pt x="14" y="25"/>
                  <a:pt x="14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8"/>
                  <a:pt x="48" y="8"/>
                  <a:pt x="48" y="8"/>
                </a:cubicBezTo>
                <a:cubicBezTo>
                  <a:pt x="48" y="7"/>
                  <a:pt x="48" y="7"/>
                  <a:pt x="48" y="7"/>
                </a:cubicBezTo>
                <a:close/>
                <a:moveTo>
                  <a:pt x="55" y="50"/>
                </a:moveTo>
                <a:cubicBezTo>
                  <a:pt x="55" y="82"/>
                  <a:pt x="55" y="82"/>
                  <a:pt x="55" y="82"/>
                </a:cubicBezTo>
                <a:cubicBezTo>
                  <a:pt x="55" y="82"/>
                  <a:pt x="55" y="83"/>
                  <a:pt x="55" y="83"/>
                </a:cubicBezTo>
                <a:cubicBezTo>
                  <a:pt x="55" y="83"/>
                  <a:pt x="56" y="83"/>
                  <a:pt x="56" y="83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6"/>
                  <a:pt x="90" y="66"/>
                  <a:pt x="90" y="65"/>
                </a:cubicBezTo>
                <a:cubicBezTo>
                  <a:pt x="90" y="50"/>
                  <a:pt x="90" y="50"/>
                  <a:pt x="90" y="50"/>
                </a:cubicBezTo>
                <a:cubicBezTo>
                  <a:pt x="90" y="50"/>
                  <a:pt x="89" y="49"/>
                  <a:pt x="89" y="49"/>
                </a:cubicBezTo>
                <a:cubicBezTo>
                  <a:pt x="89" y="49"/>
                  <a:pt x="89" y="49"/>
                  <a:pt x="88" y="49"/>
                </a:cubicBezTo>
                <a:cubicBezTo>
                  <a:pt x="73" y="57"/>
                  <a:pt x="73" y="57"/>
                  <a:pt x="73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56" y="49"/>
                  <a:pt x="56" y="49"/>
                  <a:pt x="56" y="49"/>
                </a:cubicBezTo>
                <a:cubicBezTo>
                  <a:pt x="56" y="49"/>
                  <a:pt x="55" y="49"/>
                  <a:pt x="55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16" y="50"/>
                </a:moveTo>
                <a:cubicBezTo>
                  <a:pt x="16" y="50"/>
                  <a:pt x="17" y="49"/>
                  <a:pt x="17" y="49"/>
                </a:cubicBezTo>
                <a:cubicBezTo>
                  <a:pt x="17" y="49"/>
                  <a:pt x="17" y="49"/>
                  <a:pt x="18" y="49"/>
                </a:cubicBezTo>
                <a:cubicBezTo>
                  <a:pt x="33" y="57"/>
                  <a:pt x="33" y="57"/>
                  <a:pt x="33" y="57"/>
                </a:cubicBezTo>
                <a:cubicBezTo>
                  <a:pt x="34" y="57"/>
                  <a:pt x="34" y="57"/>
                  <a:pt x="34" y="57"/>
                </a:cubicBezTo>
                <a:cubicBezTo>
                  <a:pt x="50" y="49"/>
                  <a:pt x="50" y="49"/>
                  <a:pt x="50" y="49"/>
                </a:cubicBezTo>
                <a:cubicBezTo>
                  <a:pt x="50" y="49"/>
                  <a:pt x="51" y="49"/>
                  <a:pt x="51" y="49"/>
                </a:cubicBezTo>
                <a:cubicBezTo>
                  <a:pt x="51" y="49"/>
                  <a:pt x="51" y="50"/>
                  <a:pt x="51" y="50"/>
                </a:cubicBezTo>
                <a:cubicBezTo>
                  <a:pt x="51" y="82"/>
                  <a:pt x="51" y="82"/>
                  <a:pt x="51" y="82"/>
                </a:cubicBezTo>
                <a:cubicBezTo>
                  <a:pt x="51" y="82"/>
                  <a:pt x="51" y="83"/>
                  <a:pt x="51" y="83"/>
                </a:cubicBezTo>
                <a:cubicBezTo>
                  <a:pt x="51" y="83"/>
                  <a:pt x="50" y="83"/>
                  <a:pt x="50" y="83"/>
                </a:cubicBezTo>
                <a:cubicBezTo>
                  <a:pt x="17" y="66"/>
                  <a:pt x="17" y="66"/>
                  <a:pt x="17" y="66"/>
                </a:cubicBezTo>
                <a:cubicBezTo>
                  <a:pt x="17" y="66"/>
                  <a:pt x="16" y="66"/>
                  <a:pt x="16" y="65"/>
                </a:cubicBezTo>
                <a:lnTo>
                  <a:pt x="16" y="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475952" y="2959322"/>
            <a:ext cx="380809" cy="537400"/>
          </a:xfrm>
          <a:custGeom>
            <a:rect l="l" t="t" r="r" b="b"/>
            <a:pathLst>
              <a:path w="21543" h="21574">
                <a:moveTo>
                  <a:pt x="13864" y="16422"/>
                </a:moveTo>
                <a:cubicBezTo>
                  <a:pt x="13295" y="16782"/>
                  <a:pt x="12583" y="17013"/>
                  <a:pt x="11740" y="17115"/>
                </a:cubicBezTo>
                <a:lnTo>
                  <a:pt x="11752" y="18333"/>
                </a:lnTo>
                <a:lnTo>
                  <a:pt x="9908" y="18336"/>
                </a:lnTo>
                <a:lnTo>
                  <a:pt x="9897" y="17119"/>
                </a:lnTo>
                <a:cubicBezTo>
                  <a:pt x="9066" y="17021"/>
                  <a:pt x="8316" y="16773"/>
                  <a:pt x="7666" y="16391"/>
                </a:cubicBezTo>
                <a:cubicBezTo>
                  <a:pt x="6892" y="15916"/>
                  <a:pt x="6492" y="15369"/>
                  <a:pt x="6466" y="14757"/>
                </a:cubicBezTo>
                <a:lnTo>
                  <a:pt x="6503" y="14424"/>
                </a:lnTo>
                <a:lnTo>
                  <a:pt x="8292" y="14419"/>
                </a:lnTo>
                <a:lnTo>
                  <a:pt x="8298" y="14543"/>
                </a:lnTo>
                <a:cubicBezTo>
                  <a:pt x="8309" y="15050"/>
                  <a:pt x="8528" y="15427"/>
                  <a:pt x="8960" y="15694"/>
                </a:cubicBezTo>
                <a:cubicBezTo>
                  <a:pt x="9384" y="15964"/>
                  <a:pt x="10003" y="16098"/>
                  <a:pt x="10790" y="16098"/>
                </a:cubicBezTo>
                <a:cubicBezTo>
                  <a:pt x="11584" y="16093"/>
                  <a:pt x="12202" y="15951"/>
                  <a:pt x="12633" y="15680"/>
                </a:cubicBezTo>
                <a:cubicBezTo>
                  <a:pt x="13064" y="15409"/>
                  <a:pt x="13270" y="15036"/>
                  <a:pt x="13270" y="14552"/>
                </a:cubicBezTo>
                <a:cubicBezTo>
                  <a:pt x="13270" y="14153"/>
                  <a:pt x="13070" y="13842"/>
                  <a:pt x="12652" y="13606"/>
                </a:cubicBezTo>
                <a:cubicBezTo>
                  <a:pt x="12221" y="13367"/>
                  <a:pt x="11477" y="13158"/>
                  <a:pt x="10433" y="12985"/>
                </a:cubicBezTo>
                <a:cubicBezTo>
                  <a:pt x="9278" y="12794"/>
                  <a:pt x="8385" y="12496"/>
                  <a:pt x="7803" y="12110"/>
                </a:cubicBezTo>
                <a:cubicBezTo>
                  <a:pt x="7210" y="11710"/>
                  <a:pt x="6897" y="11199"/>
                  <a:pt x="6892" y="10591"/>
                </a:cubicBezTo>
                <a:cubicBezTo>
                  <a:pt x="6886" y="9899"/>
                  <a:pt x="7266" y="9321"/>
                  <a:pt x="8023" y="8877"/>
                </a:cubicBezTo>
                <a:cubicBezTo>
                  <a:pt x="8534" y="8574"/>
                  <a:pt x="9147" y="8376"/>
                  <a:pt x="9833" y="8282"/>
                </a:cubicBezTo>
                <a:lnTo>
                  <a:pt x="9822" y="7225"/>
                </a:lnTo>
                <a:lnTo>
                  <a:pt x="11665" y="7216"/>
                </a:lnTo>
                <a:lnTo>
                  <a:pt x="11671" y="8242"/>
                </a:lnTo>
                <a:cubicBezTo>
                  <a:pt x="12496" y="8322"/>
                  <a:pt x="13183" y="8527"/>
                  <a:pt x="13727" y="8841"/>
                </a:cubicBezTo>
                <a:cubicBezTo>
                  <a:pt x="14451" y="9272"/>
                  <a:pt x="14851" y="9867"/>
                  <a:pt x="14907" y="10617"/>
                </a:cubicBezTo>
                <a:lnTo>
                  <a:pt x="14914" y="10748"/>
                </a:lnTo>
                <a:lnTo>
                  <a:pt x="13114" y="10754"/>
                </a:lnTo>
                <a:lnTo>
                  <a:pt x="13089" y="10650"/>
                </a:lnTo>
                <a:cubicBezTo>
                  <a:pt x="13002" y="10183"/>
                  <a:pt x="12783" y="9832"/>
                  <a:pt x="12427" y="9610"/>
                </a:cubicBezTo>
                <a:cubicBezTo>
                  <a:pt x="12077" y="9392"/>
                  <a:pt x="11565" y="9277"/>
                  <a:pt x="10895" y="9282"/>
                </a:cubicBezTo>
                <a:cubicBezTo>
                  <a:pt x="10196" y="9282"/>
                  <a:pt x="9640" y="9401"/>
                  <a:pt x="9259" y="9632"/>
                </a:cubicBezTo>
                <a:cubicBezTo>
                  <a:pt x="8878" y="9858"/>
                  <a:pt x="8698" y="10160"/>
                  <a:pt x="8702" y="10572"/>
                </a:cubicBezTo>
                <a:cubicBezTo>
                  <a:pt x="8702" y="10924"/>
                  <a:pt x="8878" y="11204"/>
                  <a:pt x="9229" y="11408"/>
                </a:cubicBezTo>
                <a:cubicBezTo>
                  <a:pt x="9584" y="11621"/>
                  <a:pt x="10216" y="11808"/>
                  <a:pt x="11115" y="11954"/>
                </a:cubicBezTo>
                <a:cubicBezTo>
                  <a:pt x="12421" y="12172"/>
                  <a:pt x="13414" y="12492"/>
                  <a:pt x="14076" y="12914"/>
                </a:cubicBezTo>
                <a:cubicBezTo>
                  <a:pt x="14732" y="13335"/>
                  <a:pt x="15076" y="13877"/>
                  <a:pt x="15076" y="14521"/>
                </a:cubicBezTo>
                <a:cubicBezTo>
                  <a:pt x="15082" y="15289"/>
                  <a:pt x="14676" y="15929"/>
                  <a:pt x="13864" y="16422"/>
                </a:cubicBezTo>
                <a:cubicBezTo>
                  <a:pt x="13864" y="16422"/>
                  <a:pt x="13864" y="16422"/>
                  <a:pt x="13864" y="16422"/>
                </a:cubicBezTo>
                <a:close/>
                <a:moveTo>
                  <a:pt x="13995" y="4271"/>
                </a:moveTo>
                <a:lnTo>
                  <a:pt x="13995" y="4298"/>
                </a:lnTo>
                <a:lnTo>
                  <a:pt x="7161" y="4325"/>
                </a:lnTo>
                <a:lnTo>
                  <a:pt x="7372" y="4045"/>
                </a:lnTo>
                <a:lnTo>
                  <a:pt x="7754" y="3756"/>
                </a:lnTo>
                <a:lnTo>
                  <a:pt x="13245" y="3739"/>
                </a:lnTo>
                <a:lnTo>
                  <a:pt x="14789" y="0"/>
                </a:lnTo>
                <a:lnTo>
                  <a:pt x="6535" y="31"/>
                </a:lnTo>
                <a:lnTo>
                  <a:pt x="7722" y="3668"/>
                </a:lnTo>
                <a:cubicBezTo>
                  <a:pt x="6866" y="2984"/>
                  <a:pt x="4761" y="1540"/>
                  <a:pt x="2855" y="2042"/>
                </a:cubicBezTo>
                <a:lnTo>
                  <a:pt x="3061" y="2446"/>
                </a:lnTo>
                <a:cubicBezTo>
                  <a:pt x="4687" y="2020"/>
                  <a:pt x="6673" y="3472"/>
                  <a:pt x="7372" y="4045"/>
                </a:cubicBezTo>
                <a:cubicBezTo>
                  <a:pt x="6210" y="4348"/>
                  <a:pt x="4699" y="4569"/>
                  <a:pt x="3805" y="4001"/>
                </a:cubicBezTo>
                <a:lnTo>
                  <a:pt x="3399" y="4329"/>
                </a:lnTo>
                <a:cubicBezTo>
                  <a:pt x="3930" y="4667"/>
                  <a:pt x="4605" y="4783"/>
                  <a:pt x="5310" y="4783"/>
                </a:cubicBezTo>
                <a:cubicBezTo>
                  <a:pt x="5729" y="4783"/>
                  <a:pt x="6155" y="4734"/>
                  <a:pt x="6566" y="4667"/>
                </a:cubicBezTo>
                <a:cubicBezTo>
                  <a:pt x="2687" y="6563"/>
                  <a:pt x="-26" y="10769"/>
                  <a:pt x="0" y="13957"/>
                </a:cubicBezTo>
                <a:cubicBezTo>
                  <a:pt x="32" y="18189"/>
                  <a:pt x="4886" y="21600"/>
                  <a:pt x="10828" y="21573"/>
                </a:cubicBezTo>
                <a:cubicBezTo>
                  <a:pt x="16782" y="21556"/>
                  <a:pt x="21574" y="18105"/>
                  <a:pt x="21543" y="13877"/>
                </a:cubicBezTo>
                <a:cubicBezTo>
                  <a:pt x="21518" y="10468"/>
                  <a:pt x="18344" y="5897"/>
                  <a:pt x="13995" y="4271"/>
                </a:cubicBezTo>
                <a:cubicBezTo>
                  <a:pt x="13995" y="4271"/>
                  <a:pt x="13995" y="4271"/>
                  <a:pt x="13995" y="427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97043" y="4240435"/>
            <a:ext cx="513778" cy="424625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12789" y="4402646"/>
            <a:ext cx="324707" cy="292608"/>
          </a:xfrm>
          <a:custGeom>
            <a:rect l="l" t="t" r="r" b="b"/>
            <a:pathLst>
              <a:path w="161" h="145">
                <a:moveTo>
                  <a:pt x="0" y="62"/>
                </a:moveTo>
                <a:lnTo>
                  <a:pt x="0" y="145"/>
                </a:lnTo>
                <a:lnTo>
                  <a:pt x="31" y="145"/>
                </a:lnTo>
                <a:lnTo>
                  <a:pt x="130" y="145"/>
                </a:lnTo>
                <a:lnTo>
                  <a:pt x="161" y="145"/>
                </a:lnTo>
                <a:lnTo>
                  <a:pt x="161" y="62"/>
                </a:lnTo>
                <a:lnTo>
                  <a:pt x="81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28112" y="4279582"/>
            <a:ext cx="496157" cy="248221"/>
          </a:xfrm>
          <a:custGeom>
            <a:rect l="l" t="t" r="r" b="b"/>
            <a:pathLst>
              <a:path w="246" h="123">
                <a:moveTo>
                  <a:pt x="225" y="80"/>
                </a:moveTo>
                <a:lnTo>
                  <a:pt x="225" y="21"/>
                </a:lnTo>
                <a:lnTo>
                  <a:pt x="182" y="21"/>
                </a:lnTo>
                <a:lnTo>
                  <a:pt x="182" y="47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0" y="97"/>
                </a:lnTo>
                <a:lnTo>
                  <a:pt x="21" y="123"/>
                </a:lnTo>
                <a:lnTo>
                  <a:pt x="123" y="42"/>
                </a:lnTo>
                <a:lnTo>
                  <a:pt x="225" y="123"/>
                </a:lnTo>
                <a:lnTo>
                  <a:pt x="246" y="97"/>
                </a:lnTo>
                <a:lnTo>
                  <a:pt x="225" y="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课堂讲授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角色扮演与模拟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心理健康教育活动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通过讲解、案例分析等方式传授心理健康知识。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组织学生进行小组讨论，分享心得，加深对心理健康的理解。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通过角色扮演和模拟情境，帮助学生亲身体验并掌握心理调适技能。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开展心理健康主题活动，如心理剧、心理拓展等，让学生在轻松愉快的氛围中学习。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https://d.book118.com/976203020054010100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2024-09-24T07:25:05.255</cp:lastPrinted>
  <dcterms:created xsi:type="dcterms:W3CDTF">2024-09-23T23:25:05Z</dcterms:created>
  <dcterms:modified xsi:type="dcterms:W3CDTF">2024-09-23T23:25:07Z</dcterms:modified>
</cp:coreProperties>
</file>