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FD84-5BBA-445E-9AF3-7FE6DD9C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E93CC-0E58-4565-8390-7557E631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8C8DE-117C-465C-9198-CAB18998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C7E73-4B40-48BB-A9D9-69713110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5656F-8D87-497E-8454-5FAB820AA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675A3-72BE-4DD3-BACD-1E9CD463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3F434-36E2-41C7-8288-66F7FEFF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37FA6-3DA9-4E93-B109-8DDAAC37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8EAE8-2946-4214-84ED-51197D46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8A4F3-BC06-4C79-833B-B1B1FF06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6DCC-9AD8-4640-9439-C8F56D13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303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浅谈团队活动目标管理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团队活动目标管理案例研究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团队活动目标管理是一种以目标为导向的管理方法，通过明确目标、制定计划、分配任务、监控进度和评估结果，实现团队整体绩效的提升。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目标管理强调团队合作、明确责任、及时反馈和持续改进，有助于提高团队的凝聚力和执行力。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明确的目标能够使团队成员更加专注于工作任务，减少无效努力和资源浪费，从而提高工作效率。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目标管理有助于团队成员明确共同的目标，加强沟通与协作，形成良好的工作氛围。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通过制定个人和团队目标，员工可以明确自己的发展方向，提高自身能力，实现个人与团队的共同成长。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有效的目标管理有助于提高组织的整体绩效，增强组织在市场中的竞争力。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目标管理理论起源于美国，最早由管理学大师彼得·德鲁克提出。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随着时间的推移，目标管理理论不断得到完善和发展，逐渐成为现代企业管理的重要工具。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目标管理被广泛应用于各种类型的组织，包括企业、政府机构、非营利组织等，取得了显著的管理效果。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目标应该设定明确的完成时间，以便团队成员合理安排时间。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目标应该与团队的战略目标和价值观相关联，体现团队的整体发展方向。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目标应该具有挑战性，但也要考虑到团队的能力和资源，确保可实现。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目标应该清晰明确，团队成员能够准确理解并知道如何达成。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目标应该具有可衡量的标准，以便评估进度和成果。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68" r="17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具体、可衡量、可达成、相关、有时间限制。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根据组织战略和业务目标，确定关键绩效领域，并设定相应的绩效指标。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将整体目标分解为若干个子目标，逐一完成。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以行业内优秀团队或企业的绩效指标为标杆，设定自己的目标。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目标分解法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与团队成员进行充分沟通，了解他们的意见和建议，确保目标的合理性和可行性。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制定团队目标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根据组织战略和业务目标，结合团队实际情况，制定具体的团队目标。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确定组织战略和业务目标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明确组织的发展方向和业务重点。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在沟通的基础上，明确团队目标，并确定相应的绩效指标和时间安排。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制定行动计划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为实现目标制定具体的行动计划，包括资源分配、任务分工、时间安排等。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将整体目标分解为具体、可操作的子目标，确保每个成员明确自己的任务和责任。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确保每个子目标都有明确的负责人，并制定实施计划和时间表，确保目标得以实现。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目标落实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建立定期沟通机制，如周会、月会等，让团队成员汇报工作进展，交流问题和经验。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根据需要协调人力、物力、财力等资源，确保团队成员能够顺利完成各自的任务。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目标实施过程中的沟通与协调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通过定期检查和评估，监控团队成员的工作进度和目标完成情况，及时发现和解决问题。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根据实际情况和变化，及时调整实施计划和时间表，确保团队活动目标能够按时完成。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目标实施过程中的监控与调整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团队活动目标评估与反馈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通过具体的数据和指标来衡量目标的完成情况，如销售额、客户满意度等。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通过观察、访谈等方式来评估目标的完成情况，如员工满意度、团队合作氛围等。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目标评估的方法与标准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https://d.book118.com/976203034130010040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2024-09-07T00:38:13.072</cp:lastPrinted>
  <dcterms:created xsi:type="dcterms:W3CDTF">2024-09-06T16:38:13Z</dcterms:created>
  <dcterms:modified xsi:type="dcterms:W3CDTF">2024-09-06T16:38:15Z</dcterms:modified>
</cp:coreProperties>
</file>