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33931-8DEA-4673-B4B7-6B988CC1E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E62DA-80C9-4778-A3CE-C6DD8590E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8E43-84EE-44D6-A1B3-39BFAC34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84164-6C44-479C-881C-C945F796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0E02D-3499-4632-BAD9-93503E315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5BCB3-8B4B-4C43-9B4A-C3CB4771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7F032F-D6B5-409A-986A-D122734F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D1049-332B-4413-A393-9DB61BFDD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180D6-5B02-49B0-9836-115D5998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E64D2-5198-4975-800E-EA1B32E1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254BB-070C-402F-9077-C8603F3B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61" r:id="rId2"/>
    <p:sldLayoutId id="2147488562" r:id="rId3"/>
    <p:sldLayoutId id="2147488563" r:id="rId4"/>
    <p:sldLayoutId id="2147488564" r:id="rId5"/>
    <p:sldLayoutId id="2147488565" r:id="rId6"/>
    <p:sldLayoutId id="2147488566" r:id="rId7"/>
    <p:sldLayoutId id="2147488567" r:id="rId8"/>
    <p:sldLayoutId id="2147488568" r:id="rId9"/>
    <p:sldLayoutId id="2147488569" r:id="rId10"/>
    <p:sldLayoutId id="21474885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3201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短视频IP孵化计划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短视频IP孵化的策略和步骤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短视频IP孵化的背景和意义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短视频IP孵化的成功案例分析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短视频IP孵化的实践和建议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短视频IP孵化的挑战和机遇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短视频IP孵化的背景和意义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短视频市场的发展趋势</a:t>
            </a:r>
            <a:endParaRPr lang="zh-CN" altLang="en-US"/>
          </a:p>
        </p:txBody>
      </p:sp>
      <p:sp>
        <p:nvSpPr>
          <p:cNvPr id="10489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用户规模持续增长，短视频成为最受欢迎的内容形式之一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短视频IP孵化计划应运而生，成为行业发展的新趋势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短视频平台不断涌现，市场竞争激烈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短视频内容创新不断，吸引了大量年轻用户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IP孵化的概念和重要性</a:t>
            </a:r>
            <a:endParaRPr lang="zh-CN" altLang="en-US"/>
          </a:p>
        </p:txBody>
      </p:sp>
      <p:sp>
        <p:nvSpPr>
          <p:cNvPr id="1049030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内容：IP孵化是指将一个具有潜力的创意或作品进行全方位的开发和推广，使其成为具有商业价值的品牌。</a:t>
            </a:r>
            <a:endParaRPr lang="zh-CN" altLang="en-US" sz="2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重要性：随着市场竞争的加剧，IP孵化成为企业创新发展的重要手段。孵化成功的IP可以为企业带来巨大的商业价值，提升品牌知名度和美誉度，增强企业核心竞争力。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IP孵化的价值和意义</a:t>
            </a:r>
            <a:endParaRPr lang="zh-CN" altLang="en-US"/>
          </a:p>
        </p:txBody>
      </p:sp>
      <p:sp>
        <p:nvSpPr>
          <p:cNvPr id="10490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提升品牌影响力：通过孵化IP，可以打造具有影响力的品牌形象，吸引更多用户关注和喜爱。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创新内容形式：孵化IP可以推动内容创新，探索更多元化、个性化的内容形式，满足用户多样化需求。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促进文化传播：优秀的IP作品具有文化传播价值，能够弘扬民族文化、传递正能量，提升社会文化素养。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增加商业价值：孵化成功的IP可以带来巨大的商业价值，通过衍生品开发、授权合作等方式实现盈利。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短视频IP孵化的策略和步骤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IP孵化的定位和选择</a:t>
            </a:r>
            <a:endParaRPr lang="zh-CN" altLang="en-US"/>
          </a:p>
        </p:txBody>
      </p:sp>
      <p:sp>
        <p:nvSpPr>
          <p:cNvPr id="104920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目标受众：明确IP受众群体，进行精准定位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内容方向：选择具有潜力的内容领域和主题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IP形象：设计独特的IP形象，提升辨识度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竞争环境：分析市场环境，了解竞争对手情况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IP孵化的内容创作和运营</a:t>
            </a:r>
            <a:endParaRPr lang="zh-CN" altLang="en-US"/>
          </a:p>
        </p:txBody>
      </p:sp>
      <p:sp>
        <p:nvSpPr>
          <p:cNvPr id="1049264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内容定位：明确目标受众，根据受众需求进行内容创作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72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78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内容质量：保证视频质量，提高用户粘性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运营策略：制定有效的运营策略，包括推广、营销和品牌建设等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88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4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数据分析：通过数据分析优化内容创作和运营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IP孵化的推广和营销</a:t>
            </a:r>
            <a:endParaRPr lang="zh-CN" altLang="en-US"/>
          </a:p>
        </p:txBody>
      </p:sp>
      <p:sp>
        <p:nvSpPr>
          <p:cNvPr id="10493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短视频平台推广：利用短视频平台进行内容推广，增加曝光度和用户关注度。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线下活动推广：组织线下活动或路演等形式，吸引更多用户关注和参与，提升品牌知名度。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合作推广：与其他知名IP或品牌合作，共同推广和营销，扩大影响力。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社交媒体营销：利用社交媒体平台进行品牌宣传和用户互动，提高用户粘性和转化率。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IP孵化的商业化和变现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短视频IP孵化的商业化模式：通过广告、品牌合作、内容付费等方式实现商业化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短视频IP孵化的变现方式：通过流量分成、版权销售、衍生品开发等方式实现变现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短视频IP孵化的商业价值：提升品牌知名度和用户忠诚度，增加市场份额和营收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短视频IP孵化的商业风险：市场竞争激烈，商业模式不稳定，需要不断创新和调整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短视频IP孵化的成功案例分析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https://d.book118.com/976203201003010040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短视频IP孵化计划</vt:lpstr>
      <vt:lpstr>目录</vt:lpstr>
      <vt:lpstr>短视频IP孵化的背景和意义</vt:lpstr>
      <vt:lpstr>短视频市场的发展趋势</vt:lpstr>
      <vt:lpstr>IP孵化的概念和重要性</vt:lpstr>
      <vt:lpstr>IP孵化的价值和意义</vt:lpstr>
      <vt:lpstr>短视频IP孵化的策略和步骤</vt:lpstr>
      <vt:lpstr>IP孵化的定位和选择</vt:lpstr>
      <vt:lpstr>IP孵化的内容创作和运营</vt:lpstr>
      <vt:lpstr>IP孵化的推广和营销</vt:lpstr>
      <vt:lpstr>IP孵化的商业化和变现</vt:lpstr>
      <vt:lpstr>短视频IP孵化的成功案例分析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2024-09-06T03:43:43.405</cp:lastPrinted>
  <dcterms:created xsi:type="dcterms:W3CDTF">2024-09-05T19:43:43Z</dcterms:created>
  <dcterms:modified xsi:type="dcterms:W3CDTF">2024-09-05T19:43:45Z</dcterms:modified>
</cp:coreProperties>
</file>