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C9415-4586-4BC0-9E7F-ACB4750C0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838F0-4F55-4730-A47C-001C2C01F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79AAE-605F-4D70-9AED-E966E3A3D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B8918-ED40-482C-9CA8-B22AE9412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302980-9654-4660-9067-7C3226E15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606BA2-D51A-428E-8DE8-3D13A9042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9406B6-84F1-4A11-B14B-D4717A3E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15745-25C6-4A93-9375-E3EBAE8D9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DF223-B5F5-42F9-8D3A-6A0E53078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CF427-9B4C-4E0F-A96A-C7E3C6651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AAAC3-73FD-43EB-8128-F2F4A4ACB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10013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心理健康领域常见问题及对策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心理健康领域概述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对策与解决方案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预防与自我管理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心理健康领域概述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心理健康是指个体内部心理过程和外部行为在逻辑上的一致性，以及与周围环境之间的和谐一致。它是一种持续的、积极的心理状态，表现为情绪稳定、积极向上、人际关系和谐、适应力强等特征。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心理健康不仅包括个体内部心理平衡和外部行为适应，还涉及到个体对环境的适应和改造能力，以及对自身认知、情感、意志和行为的调节与管理。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良好的心理健康有助于个体发挥潜能、提高创造力，以及更好地应对生活中的挑战和压力。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心理健康水平直接关系到个体的生活质量，如工作满意度、家庭和谐、社会适应等。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心理健康问题如焦虑、抑郁等心理障碍，不仅给个体带来痛苦，还会对社会稳定造成负面影响。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心理健康问题影响社会稳定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随着社会压力的增加和生活节奏的加快，心理健康问题日益突出。据统计，全球约有3亿人患有抑郁症，而焦虑症的患病率也在逐年上升。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心理健康问题呈现年轻化趋势，青少年抑郁和焦虑问题日益严重。此外，随着社会老龄化的加剧，老年人的心理健康问题也日益受到关注。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心理健康问题的现状与趋势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52" r="304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47" r="138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焦虑症是一种常见的心理障碍，表现为持续的紧张不安和恐惧。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焦虑症患者常常对未来过度担忧，缺乏明确客观的担忧理由，导致无法自拔。症状可能包括心慌、出汗、失眠等。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抑郁症是一种情绪障碍，表现为持续的情绪低落、兴趣丧失和绝望感。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患者可能感到疲倦、无助、易怒，对日常活动失去兴趣，甚至出现自杀念头。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强迫症是一种精神疾病，表现为持续的强迫性思维和行为。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患者会反复出现某些不必要的想法或行为，无法控制或摆脱，导致极大的焦虑和痛苦。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创伤后应激障碍是由于经历创伤事件后产生的心理障碍。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患者常常对创伤事件产生强烈的恐惧、愤怒或悲伤反应，可能出现噩梦、逃避行为等症状。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睡眠障碍是指睡眠质量、数量或节律的异常。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睡眠障碍可能表现为失眠、过度睡眠、睡眠呼吸暂停等，影响患者的身心健康和生活质量。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对策与解决方案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https://d.book118.com/976210013054010100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2024-09-24T07:26:16.840</cp:lastPrinted>
  <dcterms:created xsi:type="dcterms:W3CDTF">2024-09-23T23:26:16Z</dcterms:created>
  <dcterms:modified xsi:type="dcterms:W3CDTF">2024-09-23T23:26:18Z</dcterms:modified>
</cp:coreProperties>
</file>