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0CE9B-86BC-4BBB-9924-63F4EC0C6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C24AED-D79E-41CA-B2D1-86000C3D1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0494F-3A7D-4172-8744-A69B1D981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BFE8E3-C5F7-4E7C-B41C-E39F1C4AF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BFB112-BF9C-4324-9D7E-7C66FE547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D01A51-E65C-4DD3-B1B7-A743CC852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9E1859-B66B-4DC2-ADF3-AEADFC271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35061-8DFF-4CB4-8AFD-6673BDEB5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34D628-7977-4A11-9718-274F2F593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EA55B-AE5B-4B03-8AFE-1FBA674091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FDD494-E28E-4E4A-93C5-5DF8D30D9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621201413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无线电波的发射和接收课件人教版选修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无线电波的基本概念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无线电波的发射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无线电波的接收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无线电波的安全与法规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无线电波的基本概念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443" r="64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无线电波是一种电磁波，具有波粒二象性，具有振动、偏振、相位和频率等特性。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无线电波是电磁波的一种，其频率范围通常在数百千赫兹至数百兆赫兹之间。它具有波动性和粒子性，具有振动、偏振、相位和频率等特性。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无线电波的定义与特性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无线电波的分类与频谱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无线电波根据其频率和用途可以分为长波、中波、短波、超短波和微波等类型，每种类型都有其特定的应用范围。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电波根据其频率可以分为长波（数百千赫兹至30千赫兹）、中波（30千赫兹至3兆赫兹）、短波（3兆赫兹至30兆赫兹）、超短波（30兆赫兹至3吉赫兹）和微波（3吉赫兹至1000吉赫兹）等类型。每种类型的应用范围不同，例如长波和中波主要用于广播和导航，短波主要用于通信，超短波和微波主要用于电视、移动通信和卫星通信等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7496" r="17496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 l="17292" r="17292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无线电波可以通过各种振荡电路产生，其传播方式主要包括地波传播、天波传播和空间波传播等。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线电波可以通过各种振荡电路产生，如LC振荡电路、晶体振荡电路等。其传播方式主要包括地波传播、天波传播和空间波传播等。地波传播是指无线电波沿地球表面传播，适用于长波和中波传播；天波传播是指无线电波被大气中的电离层反射后回到地面，适用于短波传播；空间波传播是指无线电波沿直线传播，适用于超短波和微波传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无线电波的产生与传播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无线电波的发射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发射系统主要由调制器、振荡器、功率放大器和天线组成。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首先，调制器将需要传输的信息（如声音、图像或数据）调制到一个高频振荡信号上。然后，振荡器产生高频振荡信号，该信号经过功率放大器放大后，通过天线将无线电波发射出去。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发射系统的组成与原理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调制是将低频信号（信息）附加到高频振荡信号（载波）的过程。调制方式有多种，如调频（FM）、调相（PM）和调幅（AM）。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解调是从已调制的信号中提取出低频信号（原始信息）的过程。解调方式与调制方式相对应，如鉴频（用于FM）、鉴相（用于PM）和检波（用于AM）。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调制与解调技术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发射功率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发射功率决定了无线电波的传播距离和穿透能力。根据不同的应用场景，发射功率需要进行合理设置。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天线是发射和接收无线电波的重要部件。天线的形状、尺寸和方向性决定了无线电波的传播方向和辐射效率。不同类型的天线适用于不同的频段和应用场景。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发射功率与天线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无线电波的接收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https://d.book118.com/976212014132010045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2024-09-14T08:42:13.013</cp:lastPrinted>
  <dcterms:created xsi:type="dcterms:W3CDTF">2024-09-14T00:42:13Z</dcterms:created>
  <dcterms:modified xsi:type="dcterms:W3CDTF">2024-09-14T00:42:15Z</dcterms:modified>
</cp:coreProperties>
</file>