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792EA-C2D7-4F68-8C81-1D1507FFA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901BB-3B53-4D20-B772-B9B960F46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A755E-1F6D-4CC0-85D2-4CA3EDF5F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DF085-5CDE-4387-B303-960A55722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AC8E1B-9423-4915-A1CA-CA1F1C2B9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2B8B9D-82DA-4D5B-AD72-C9939B985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954D42-661A-48D5-B977-253840037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63A89-49C8-45D6-84A9-A91EA4CDF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8B0C9-C9F4-4DD4-A553-E4EFCFAFB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3D1DE-A8F6-42CB-8FD6-17D1CCBC0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060A9-9933-4093-8108-9736674DE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12042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统编版选择性必修一21主权统一与政权分层\n## 1.主权统一与政权分层的概念及关系\n### 1.1 主权的定义与主权统一的意义\n### 1.2 政权分层的含义及其表现形式\n### 1.3 主权统一与政权分层的关系辨析\n## 2.主权统一的理论基础与实践\n### 2.1 主权统一的理论基础：从民族国家到全球化\n### 2.2 主权统一的国际法与实践：以联合国为例\n### 2.3 中国主权统一的历史与现实：一国两制与两岸关系\n## 3.政权分层的类型与功能\n### 3.1 政权分层的类型：横向分权与纵向分权\n### 3.2 政权分层的功能：提高政府效率与保障民主\n### 3.3 政权分层的现实挑战与未来趋势\n## 4.主权统一与政权分层在中国的实践\n### 4.1 中国主权统一的历史进程与现状\n### 4.2 中国政权分层的实践：从中央到地方\n### 4.3 中国主权统一与政权分层面临的挑战与对策\n## 5.主权统一与政权分层的国际比较\n### 5.1 西方国家主权统一与政权分层的经验与教训\n### 5.2 东亚国家主权统一与政权分层的模式与特点\n### 5.3 国际比较对中国的启示与借鉴\n## 6.结论：主权统一与政权分层的发展趋势与未来展望\n### 6.1 主权统一与政权分层的发展趋势\n### 6.2 主权统一与政权分层面临的挑战与机遇\n### 6.3 面向未来的主权统一与政权分层建议与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高中政治统编版选择性必修一21主权统一与政权分层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主权统一与政权分层的概念及关系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主权的定义与主权统一的意义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主权的定义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主权是国家的基本属性，是国家独立、自主地处理国内外事务的权力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主权包括领土主权、政治主权、经济主权、文化主权等方面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主权统一的意义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维护国家独立和尊严，保障国家生存和发展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有利于国家的稳定和繁荣，提高国家在国际上的地位和影响力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有利于维护国内民族团结和和谐，促进国家长治久安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政权分层的含义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政权分层是指国家政权在纵向和横向上的分工和分配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纵向政权分层是指中央政权与地方政权之间的分工和分配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横向政权分层是指不同政府部门之间的分工和分配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政权分层的表现形式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纵向政权分层表现为中央政府、地方政府、基层政府之间的权力分配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横向政权分层表现为行政、立法、司法、监察等政府部门之间的权力分配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政权分层的含义及其表现形式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主权统一与政权分层的关系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主权统一是政权分层的前提和基础，政权分层是主权统一的体现和保障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主权统一要求政权分层，政权分层有利于维护主权统一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主权统一与政权分层的矛盾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主权统一要求中央集权，政权分层要求地方分权，两者之间存在一定的矛盾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解决主权统一与政权分层矛盾的方法：寻求集权与分权的平衡，实现主权统一与政权分层的和谐统一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主权统一与政权分层的关系辨析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主权统一的理论基础与实践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主权统一的理论基础：从民族国家到全球化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民族国家主权理论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民族国家是主权国家的主要形式，国家主权是民族国家的基本特征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民族国家主权理论强调国家的主权独立和自主，维护国家利益和民族尊严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全球化背景下的主权理论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全球化要求国家加强国际合作，共享主权，实现全球治理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全球化背景下的主权理论强调国家主权与全球治理的平衡，实现主权共享和国家合作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主权统一的国际法与实践：以联合国为例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联合国对主权统一的原则和实践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联合国宪章明确国家主权原则，要求各国尊重国家主权和领土完整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联合国通过多种方式推动主权国家的合作，实现主权共享和国家合作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主权统一在国际法中的体现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国际法规定国家主权原则，要求各国尊重国家主权和领土完整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国际法还规定国家合作原则，要求各国在尊重国家主权的基础上加强国际合作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中国主权统一的历史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中国历史上多次实现主权统一，维护国家独立和尊严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中华人民共和国成立，实现了中国主权的高度统一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中国主权统一的现实挑战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台湾问题是中国主权统一的现实挑战，要求中国政府坚持一个中国原则，推动两岸关系和平发展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一国两制是中国主权统一的重要实践，为香港、澳门回归祖国提供了制度保障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中国主权统一的历史与现实：一国两制与两岸关系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政权分层的类型与功能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政权分层的类型：横向分权与纵向分权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横向分权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横向分权是指不同政府部门之间的权力分配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横向分权有利于政府部门之间的分工和协作，提高政府效率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纵向分权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纵向分权是指中央政权与地方政权之间的权力分配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纵向分权有利于发挥地方政府的积极性和主动性，提高政府治理水平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提高政府效率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政权分层有利于政府部门之间的分工和协作，提高政府效率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政权分层有利于政府资源的合理配置，提高政府治理水平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保障民主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政权分层有利于发挥地方政府的积极性和主动性，保障民主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政权分层有利于民众参与政治，实现民主监督和民主决策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政权分层的功能：提高政府效率与保障民主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政权分层的现实挑战与未来趋势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政权分层的现实挑战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政权分层可能导致政府权力过于分散，影响政府效率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政权分层可能导致地方保护主义，影响国家统一和稳定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政权分层的未来趋势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政权分层将更加注重政府部门的协同和合作，提高政府效率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政权分层将更加注重民众参与，实现民主监督和民主决策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https://d.book118.com/976212042213010051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高中政治统编版选择性必修一21主权统一与政权分层</vt:lpstr>
      <vt:lpstr>主权统一与政权分层的概念及关系</vt:lpstr>
      <vt:lpstr>PowerPoint Presentation</vt:lpstr>
      <vt:lpstr>PowerPoint Presentation</vt:lpstr>
      <vt:lpstr>PowerPoint Presentation</vt:lpstr>
      <vt:lpstr>主权统一的理论基础与实践</vt:lpstr>
      <vt:lpstr>PowerPoint Presentation</vt:lpstr>
      <vt:lpstr>PowerPoint Presentation</vt:lpstr>
      <vt:lpstr>PowerPoint Presentation</vt:lpstr>
      <vt:lpstr>政权分层的类型与功能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2024-09-17T18:21:05.639</cp:lastPrinted>
  <dcterms:created xsi:type="dcterms:W3CDTF">2024-09-17T10:21:05Z</dcterms:created>
  <dcterms:modified xsi:type="dcterms:W3CDTF">2024-09-17T10:21:07Z</dcterms:modified>
</cp:coreProperties>
</file>