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A14A8-AFB3-4BCB-907C-A79146A0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1B9D6-89EE-45F4-86E5-7B97997C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006CB-919F-451D-9D8B-C31652C20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012F7-EC2B-4C4B-974E-7AC413FB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24625-FD4D-40F8-B179-84C5327FE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EA2A60-C8D1-46BA-8735-401EEDF5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5BAB0-0984-44E0-83C7-515D84604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B25E1-27EB-4E2F-9583-DF0E135F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A7B60-B75F-4994-B29E-873591AB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A89CB-9AEA-4576-B5AA-58E250C11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CF74-71E8-4053-BB76-2E2F7492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12044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《安全警示教育主题班会》课件</a:t>
            </a:r>
            <a:endParaRPr lang="en-US" sz="51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63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63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7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安全警示教育重要性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校园安全现状分析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交通安全警示教育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防火防灾安全警示教育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食品卫生与健康安全警示教育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网络信息安全警示教育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安全警示教育重要性</a:t>
            </a:r>
            <a:endParaRPr lang="en-US" sz="45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增强学生的安全防范意识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通过开展安全警示教育，使学生认识到身边存在的各种安全隐患，从而增强自身的安全防范意识。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培养学生的安全行为习惯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通过引导学生学习安全知识，使其在日常生活中养成遵守安全规定、注意个人安全的行为习惯。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提升学生安全意识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67" r="272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通过加强安全警示教育，让学生了解校园内可能发生的各种意外事故及其后果，从而降低事故发生的概率。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减少意外事故发生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教育学生掌握基本的应急处理技能，如火灾逃生、地震避险等，以便在紧急情况下能够迅速采取正确措施，减少损失。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提高应急处理能力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预防校园安全事故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22" b="5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通过加强安全警示教育，营造人人关注安全、人人参与安全建设的良好氛围，共同创建平安和谐的校园环境。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安全稳定的校园环境有利于学生的身心健康发展，提高学生的综合素质和幸福感。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营造安全和谐校园环境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促进学生身心健康发展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创建平安校园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校园安全现状分析</a:t>
            </a:r>
            <a:endParaRPr lang="en-US" sz="45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由于电器使用不当、乱扔烟蒂等原因引发的火灾，造成人员伤亡和财产损失。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校园火灾事故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校园交通事故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校园暴力事件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学生在校园内违规骑车、乱穿马路等行为导致的交通事故。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学生之间因矛盾纠纷引发的打架斗殴、欺凌等暴力事件。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校园安全事故案例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检查校园内建筑是否存在安全隐患，如危房、违规建筑等。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校园建筑安全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检查校园内各类设施是否完好，如体育器材、实验室设备等是否存在安全隐患。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校园设施安全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检查校园内消防设施是否齐全、有效，如灭火器、消防栓等是否定期检查和维护。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校园消防安全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校园安全隐患排查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遵守校规校纪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教育学生遵守学校各项规章制度，如不私自外出、不违规使用电器等。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增强安全意识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通过开展安全知识讲座、演练等活动，提高学生的安全意识和自我保护能力。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培养良好行为习惯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教育学生养成良好的行为习惯，如不随意乱扔废弃物、不在非指定区域活动、不私自攀爬高处等。同时，也要教育学生尊重他人和校园环境，营造一个安全、和谐、美丽的校园环境。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学生安全行为习惯培养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交通安全警示教育</a:t>
            </a:r>
            <a:endParaRPr lang="en-US" sz="45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通过遵守交通规则，避免意外事故的发生，确保行人、驾驶员等交通参与者的生命安全。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042" b="1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保障人身安全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交通规则是维护道路交通秩序、保证道路畅通的重要保障，遵守规则有助于减少交通拥堵和混乱。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维护交通秩序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遵守交通规则是每个公民应尽的社会责任，有助于培养社会责任感和遵纪守法意识。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培养社会责任感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遵守交通规则重要性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行人闯红灯引发事故。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超速行驶导致追尾事故。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酒后驾驶造成的严重后果。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交通事故案例分析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https://d.book118.com/976212044005010042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2024-09-09T05:54:06.122</cp:lastPrinted>
  <dcterms:created xsi:type="dcterms:W3CDTF">2024-09-08T21:54:06Z</dcterms:created>
  <dcterms:modified xsi:type="dcterms:W3CDTF">2024-09-08T21:54:08Z</dcterms:modified>
</cp:coreProperties>
</file>