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5E415-1920-40E8-8A1F-00075AD1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B510E-B2D8-4A13-A591-7C5A8ADF2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2F9C3-F6D6-4152-A7BB-38BEFECD8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CC282-4D2C-4B5E-9408-F3EDBE82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EB5DD-B1E0-4E81-950A-8836C303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78A96-0FB4-4090-B99C-6AC7F7DE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78A803-C821-4C7E-9AAA-42EC5F51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5B295-1089-4EB3-B570-7A6DD1A0D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6C8C1-BAAD-4F1E-AF8D-49A13CD02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AED6B-D0B9-40DF-AB44-68CF76EFB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8C15D-517A-4AAF-A283-ED366DC6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13014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幼儿园教育活动设计第一章第三节课件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幼儿园教育活动设计的实际操作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幼儿园教育活动设计是指根据幼儿的年龄特点、兴趣爱好和认知发展水平，结合教育目标和内容，制定一系列有计划、有组织、有目的的教育活动方案的过程。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它包括活动目标、活动内容、活动形式、活动材料等方面的设计，旨在促进幼儿全面发展，培养其良好的品德、行为习惯和自主性。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幼儿园教育活动设计的定义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关注幼儿的兴趣和需要，设计有趣、生动、多样化的活动，激发幼儿参与的积极性。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以促进幼儿全面发展为目标，围绕目标设计活动内容和形式。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根据幼儿的年龄特点和认知发展水平，选择适合他们的活动内容和难度，确保活动的有效性。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确保活动材料和环境的安全，预防意外事故的发生。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将不同领域的知识和技能进行整合，促进幼儿全面发展。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幼儿园教育活动设计的原则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幼儿园教育活动设计的目标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培养幼儿的社会性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通过角色扮演、集体游戏等活动，培养幼儿的合作精神、沟通能力和社会适应能力。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发展幼儿的认知能力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通过各种智力游戏、手工制作、科学实验等活动，培养幼儿的观察力、思维能力和创造力。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提高幼儿的身体素质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通过各种体育活动和户外游戏，增强幼儿的体质和运动能力。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培养幼儿的美育情感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通过音乐、舞蹈、绘画等活动，培养幼儿对美的感受和表达能力。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培养幼儿的德育品质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通过故事讲述、品德教育等活动，培养幼儿良好的品德和行为习惯。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幼儿园教育活动设计的理论基础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强调儿童通过与环境的互动和探索，逐步形成和发展认知能力。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皮亚杰的认知发展理论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认为儿童是在与成人和同伴的交往中，通过模仿、交流和合作，获得社会文化知识和技能。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维果茨基的社会文化理论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关注儿童心理需求和内在动机，强调通过游戏和自由表达来满足儿童的心理需求。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弗洛伊德的精神分析理论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将儿童发展分为八个阶段，每个阶段都有特定的心理社会发展任务和危机，需要有针对性的教育活动设计。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埃里克森的心理社会发展理论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儿童发展理论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强调教育应以儿童为中心，注重儿童的直接经验和实践活动，提倡“做中学”。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杜威的实用主义教育思想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布鲁纳的认知主义教育思想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赞科夫的发展性教育思想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多元智力理论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认为教育应注重培养儿童的思维能力和学习方法，强调学科结构和知识体系的传授。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关注儿童的全面发展，强调教育应促进儿童的一般发展，而非仅限于知识的传授。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认为每个人都拥有多种智力潜能，教育活动设计应注重发现和培养儿童的多元智力。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306" r="203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92" r="1559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强调外部刺激和强化对儿童行为的影响，提倡通过奖励和惩罚来塑造儿童行为。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行为主义学习理论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关注儿童的内在动机和自我实现需求，强调教育应尊重儿童的个性和差异。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人本主义心理学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研究儿童如何获取、存储、处理和运用知识，为教育活动设计提供关于儿童认知发展的知识和策略。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认知心理学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研究儿童从出生到成年的心理发展过程，为教育活动设计提供关于儿童发展阶段和特点的知识。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发展心理学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社会建构主义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认为知识是在社会互动中建构的，教育活动设计应注重儿童与同伴、成人之间的交流与合作。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符号互动论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关注儿童如何通过符号和语言进行交往和沟通，提倡在教育活动中促进儿童的符号运用能力。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社会文化理论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强调社会文化背景对儿童发展的影响，认为教育活动设计应考虑文化因素和社区资源。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结构功能主义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将社会视为一个整体，强调社会各部分之间的相互依赖和功能整合，为教育活动设计提供关于社会结构和功能的分析框架。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https://d.book118.com/976213014201010032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2024-08-31T23:34:38.579</cp:lastPrinted>
  <dcterms:created xsi:type="dcterms:W3CDTF">2024-08-31T15:34:38Z</dcterms:created>
  <dcterms:modified xsi:type="dcterms:W3CDTF">2024-08-31T15:34:40Z</dcterms:modified>
</cp:coreProperties>
</file>