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122C96-3AFC-4A97-B050-13F96E71D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72E4DF-DE8F-4E6D-B7D9-39BEC9619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06EEBF-7B8C-4098-87F8-FECA83635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886A16-1C2D-4A49-A11A-B254A9D11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9CBC02-7E10-4DA3-82EA-26662D9A5E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32BD17-08AD-4550-A258-ABC75F441F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7A7806-29D7-40D0-95B2-E09FC6B18D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AC783D-B50F-4701-A520-D53DE65DC8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373C47-0230-4E9D-BE32-CBE92F9973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5A172-3318-4E12-9ADB-03C9393E7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AC62E-AA41-4A62-9362-1116A6B22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21312105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党史知识趣味答题</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汇报人：&lt;XXX&gt;</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党史基础知识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党的重要事件与人物</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党的建设与发展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党史知识趣味答题题目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党史基础知识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总结词：党的创立与早期发展是党史的重要开端，涵盖了党的成立背景、初步发展以及与国民党的合作与分裂。</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1921年，中国共产党在上海成立，标志着中国共产党的正式诞生。</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早期党组织在各地开展工人运动和农民运动，为革命积蓄力量。</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1924年至1927年，国共第一次合作，共同开展国民革命运动。</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1927年，国民党发动“四一二”反革命政变，国共关系破裂。</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党的创立与早期发展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土地革命时期</a:t>
            </a:r>
          </a:p>
        </p:txBody>
      </p:sp>
      <p:sp>
        <p:nvSpPr>
          <p:cNvPr id="37" name="TextBox 37"/>
          <p:cNvSpPr txBox="1"/>
          <p:nvPr/>
        </p:nvSpPr>
        <p:spPr>
          <a:xfrm>
            <a:off x="323860"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总结词：土地革命时期是党领导农民开展土地改革、建立农村革命根据地的时期。</a:t>
            </a:r>
          </a:p>
        </p:txBody>
      </p:sp>
      <p:sp>
        <p:nvSpPr>
          <p:cNvPr id="38" name="TextBox 38"/>
          <p:cNvSpPr txBox="1"/>
          <p:nvPr/>
        </p:nvSpPr>
        <p:spPr>
          <a:xfrm>
            <a:off x="181203"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详细描述</a:t>
            </a:r>
          </a:p>
        </p:txBody>
      </p:sp>
      <p:sp>
        <p:nvSpPr>
          <p:cNvPr id="39" name="TextBox 39"/>
          <p:cNvSpPr txBox="1"/>
          <p:nvPr/>
        </p:nvSpPr>
        <p:spPr>
          <a:xfrm>
            <a:off x="545256"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1927年8月1日，南昌起义打响了武装反抗国民党反动派的第一枪。</a:t>
            </a:r>
          </a:p>
        </p:txBody>
      </p:sp>
      <p:sp>
        <p:nvSpPr>
          <p:cNvPr id="40" name="TextBox 40"/>
          <p:cNvSpPr txBox="1"/>
          <p:nvPr/>
        </p:nvSpPr>
        <p:spPr>
          <a:xfrm>
            <a:off x="8724537"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土地革命时期，中国共产党领导农民开展了大规模的土地改革运动。</a:t>
            </a:r>
          </a:p>
        </p:txBody>
      </p:sp>
      <p:sp>
        <p:nvSpPr>
          <p:cNvPr id="41" name="TextBox 41"/>
          <p:cNvSpPr txBox="1"/>
          <p:nvPr/>
        </p:nvSpPr>
        <p:spPr>
          <a:xfrm>
            <a:off x="8168429"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红军在反“围剿”战争中不断发展壮大，为抗日战争的胜利奠定了基础。</a:t>
            </a:r>
          </a:p>
        </p:txBody>
      </p:sp>
      <p:sp>
        <p:nvSpPr>
          <p:cNvPr id="42" name="TextBox 42"/>
          <p:cNvSpPr txBox="1"/>
          <p:nvPr/>
        </p:nvSpPr>
        <p:spPr>
          <a:xfrm>
            <a:off x="8581879"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井冈山革命根据地的建立，标志着中国共产党开始走上独立领导革命战争和创建人民军队的道路。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总结词：抗日战争时期是党领导全国人民抵御外敌入侵、争取民族独立的时期。</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1931年，日本发动九一八事变，侵占中国东北地区。</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中国共产党提出全面抗战路线，推动国共第二次合作，建立抗日民族统一战线。</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在抗日战争中，中国共产党领导的八路军、新四军等抗日武装力量深入敌后，开展游击战争。</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抗日战争的胜利，为世界反法西斯战争的胜利作出了重要贡献。</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抗日战争时期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总结词：解放战争时期是党领导全国人民推翻国民党统治、建立新中国的时期。</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1945年，日本投降后，国共进行重庆谈判，签署《双十协定》。</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解放战争期间，中国共产党领导的人民解放军在各个战场上取得了一系列重大胜利。</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1949年4月23日，人民解放军占领南京，标志着国民党统治的覆灭。</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10月1日，中华人民共和国成立，中国共产党成为执政党。</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解放战争时期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党的重要事件与人物</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五四运动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1919年，中国青年学生发起的一次反对帝国主义和封建主义的爱国运动，标志着中国新民主主义革命的开始。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南昌起义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1927年，中国共产党领导的第一次武装起义，打响了反抗国民党反动派的第一枪。</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遵义会议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1935年，中国共产党在长征途中召开的一次重要会议，确立了毛泽东在党内的领导地位。</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重要历史事件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周恩来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中国共产党的杰出领导人之一，新中国成立后担任国务院总理，为国家的建设和发展做出了卓越贡献。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刘少奇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中国共产党的领导人之一，新中国成立后担任国家主席，为中国的社会主义建设事业做出了重要贡献。</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毛泽东</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中国共产党的创始人和领导人之一，带领中国人民取得了新民主主义革命的胜利，建立了中华人民共和国。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党的领袖人物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https://d.book118.com/976213121051010033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2024-09-01T20:40:01.107</cp:lastPrinted>
  <dcterms:created xsi:type="dcterms:W3CDTF">2024-09-01T12:40:01Z</dcterms:created>
  <dcterms:modified xsi:type="dcterms:W3CDTF">2024-09-01T12:40:03Z</dcterms:modified>
</cp:coreProperties>
</file>