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3CCCA-F7E0-4440-8118-C83D39599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A6A46-FE1E-4916-89A9-72024A713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166E5-F022-4C3F-9A17-EBE8F3E73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84F24-DD2F-4330-AE04-DBDE65AD1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1A68CA-FD8F-41C9-A48F-78E3FA294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914CB3-F3BC-4144-A288-0D2948CE3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3F3C51-BD7F-475D-938F-3D08746BD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B6294-969F-4FE1-B204-EAFF9CB1F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780EF-B7D1-4928-AFD0-F073B14FA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F0B37-DCD6-417A-B135-A34058272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B4840-DCB8-4DF4-99A6-E853C1F4A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1404003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使用数据驱动提升自媒体运营效果的方法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数据驱动运营的概述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数据驱动的运营策略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数据驱动的效果评估与优化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数据驱动运营的概述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数据驱动是指通过收集、分析数据，以数据为依据进行决策和优化的过程。在自媒体运营中，数据驱动意味着利用各种数据指标来指导内容创作、发布策略、用户互动等方面的决策。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数据驱动的核心在于将数据作为决策的重要依据，通过数据分析和洞察来优化运营效果。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通过数据驱动的决策，可以更准确地把握用户需求和行为，从而提高内容质量和运营效果。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根据数据分析结果，可以更合理地分配资源，如人力资源、广告预算等，实现资源效益最大化。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提升用户满意度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通过数据监测和分析，可以及时发现用户反馈和需求，从而优化用户体验，提升用户满意度。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如微信公众号、微博、抖音等平台，可以通过数据驱动的方法来提升内容质量和运营效果。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在内容创作过程中，可以利用数据分析来了解受众喜好和行为特征，从而制定更符合用户需求的创作策略。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通过数据分析用户互动情况，可以优化互动策略，提高用户参与度和粘性。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用户互动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收集发布的内容数据，包括阅读量、点赞量、分享量等，以评估内容的质量和受欢迎程度。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收集竞争对手的数据，包括发布频率、内容类型、用户互动等，以了解市场趋势和竞品情况。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用户行为数据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通过分析用户在自媒体平台上的行为数据，如点击、浏览、评论等，了解用户兴趣和需求。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对数据进行初步的描述性统计，如计算平均值、中位数、众数等，以了解数据的基本特征。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基于已有的数据，利用机器学习算法进行预测，如预测用户行为、预测内容传播效果等。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进一步分析数据之间的关系和趋势，如相关性分析、回归分析等，以发现潜在的规律和模式。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对收集到的数据进行预处理，如去除重复、无效数据，处理缺失值等。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Excel是一款常用的数据分析工具，具有数据处理、图表制作等功能。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Python是一款强大的编程语言，可以用于数据清洗、处理和分析，支持多种数据分析库和框架。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Tableau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Tableau是一款可视化数据分析工具，可以帮助用户快速创建各种图表和报表，直观地展示数据。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数据分析的工具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数据驱动的运营策略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https://d.book118.com/976214040033010103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2024-09-28T09:05:37.566</cp:lastPrinted>
  <dcterms:created xsi:type="dcterms:W3CDTF">2024-09-28T01:05:37Z</dcterms:created>
  <dcterms:modified xsi:type="dcterms:W3CDTF">2024-09-28T01:05:39Z</dcterms:modified>
</cp:coreProperties>
</file>