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4A756-35AA-4373-85CB-BB387085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969DF-4B56-40D6-85C4-49793F09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53DF6-BF9A-4FB0-BE97-67F786F08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3ED5C-7904-4FDB-B126-40B5796A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49A1B-ACFB-44D1-915D-2627A2FB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8221E-B8F1-4382-9345-5CDEC178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9911F-9500-4B2C-95A6-EAA54FE8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0203C-E843-4D9A-B638-98034412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513FA-0F31-40C3-8EC9-4F1B2AEB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B6B7A-C47A-491E-9F4C-70CCF4D6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8EC4B-FB9F-45AC-86E6-0ACFFB3C9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10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科技成果鉴定评审专家培训专业识别与对策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专业识别在科技成果鉴定评审中的应用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科技成果鉴定评审中的对策与建议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案例分析：成功与失败的科技成果鉴定评审案例剖析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互动环节：现场模拟科技成果鉴定评审过程及专家点评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总结与展望：不断提升科技成果鉴定评审工作水平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通过对科技成果的鉴定评审，可以发掘和认可具有创新性和实用性的科技项目，进一步推动科技创新的发展。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评估科技价值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科技成果鉴定评审是对科技项目价值的一种评估，通过专家组的评审，可以确定项目的技术水平、市场前景、社会价值等方面的优劣。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决策参考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科技成果鉴定评审结果可以为政府、企业、投资机构等提供决策参考，帮助他们做出更科学、更合理的投资决策和资源配置。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专家组对申请材料进行审查，包括项目的创新性、实用性、技术水平等方面的评估。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申请者需要按照规定的格式和要求提交科技成果鉴定评审申请材料。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对于需要现场考察的项目，专家组将前往现场进行实地考察和评估。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鉴定评审结果将在指定渠道进行公示，接受社会监督。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专家组根据申请材料、现场考察结果以及其他相关信息，对项目进行综合评价，并给出鉴定评审意见。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公正评审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科技成果鉴定评审专家的角色和职责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专家需要具备深厚的专业知识和丰富的实践经验，能够对科技项目进行客观、准确的专业评估。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专家在评审过程中，可以为申请者提供宝贵的建议和意见，帮助他们改进和完善项目。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专家需要保持公正、独立的态度，不受任何外部因素的影响，对项目进行公正的评审。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专家需要对评审过程中的相关信息和结果严格保密，确保评审工作的公正性和严肃性。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专业识别在科技成果鉴定评审中的应用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专业识别是指通过一系列方法和技术，对科技成果所属领域、技术特点、创新程度等进行准确判断和分类的过程。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包括文献调研、专家咨询、技术比较、案例分析等多种方法，综合运用这些方法可以更全面、准确地识别科技成果的专业领域和技术特点。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专业识别的概念和方法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专业识别方法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专业识别定义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通过专业识别，可以确保鉴定评审专家具备相关领域的专业知识和经验，避免非专业人士对科技成果进行不公正的评价。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保证鉴定评审的公正性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专业识别有助于专家准确理解科技成果的技术原理、创新点和潜在价值，从而做出更准确的鉴定评审结论。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提高鉴定评审的准确性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通过专业识别，可以将科技成果准确地归类到相应的技术领域和应用领域，为其后续的转化和应用提供有针对性的指导和支持。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促进科技成果的转化和应用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专业识别在科技成果鉴定评审中的意义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02" r="2660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建立一支具备丰富专业知识和实践经验的专家队伍，提高专家队伍的整体素质和专业水平。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加强专家队伍建设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不断发展和完善专业识别的方法和工具，提高专业识别的自动化和智能化水平，减少人为因素对专业识别结果的影响。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完善专业识别方法和工具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加强科技成果信息披露的规范性和透明度，为专家提供更多、更全面的信息，降低专业识别的难度和不确定性。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强化科技成果的信息披露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鼓励不同领域的专家进行跨学科合作与交流，共同解决专业识别中遇到的复杂问题和技术挑战。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加强跨学科合作与交流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如何提高专业识别的准确性和效率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科技成果鉴定评审中的对策与建议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注重原创性和学术价值，关注研究方法的创新性和研究结果的可靠性。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基础研究类成果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应用研究类成果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软科学类成果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关注技术的先进性、实用性和市场前景，重视成果转化和产业化潜力。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关注研究结论的科学性、合理性和可操作性，重视研究成果对决策和实践的指导意义。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针对不同类型科技成果的鉴定评审对策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加强专家队伍建设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选拔具有高水平学术造诣和实践经验的专家，加强专家的培训和管理，提高鉴定评审的专业性和权威性。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强化信息公开和透明度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及时公开鉴定评审的相关信息，接受社会监督，增强鉴定评审的公信力和可信度。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完善鉴定评审制度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建立科学、公正、高效的鉴定评审制度，明确鉴定评审的程序、标准和要求。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提高科技成果鉴定评审质量和效率的建议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https://d.book118.com/976221004021010042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2024-09-09T09:19:39.600</cp:lastPrinted>
  <dcterms:created xsi:type="dcterms:W3CDTF">2024-09-09T01:19:39Z</dcterms:created>
  <dcterms:modified xsi:type="dcterms:W3CDTF">2024-09-09T01:19:41Z</dcterms:modified>
</cp:coreProperties>
</file>