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93635-771A-40D0-B381-95F7294DA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FB5611-6753-40AE-80EF-5CE6C7E0F9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01EFE9-8679-4812-8F70-963E1C5A27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DC638-0FB6-4160-9FD8-2B4C73EE4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F77D6B-9948-4C97-9270-98A89AF0E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5C6C08-7DD7-4913-B0AE-67DB58986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88D72F-50A7-45F0-839B-5B246C645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2D0ABE-FA96-4FCE-A8A2-8CFFB09B5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4837F-8113-4648-9FCF-FD53EFBD8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A2956-D8D1-422A-92B8-86BE7FD4A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5008D-0396-4F0F-BA07-F3A98DAF2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221231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营销管理参考书目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营销管理核心概念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营销管理流程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营销管理工具与技术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营销管理是指企业通过一系列营销策略和活动，以满足客户需求、实现销售目标的过程。其特点包括市场导向、竞争导向、客户导向和数据驱动。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管理是企业经营管理的重要组成部分，其核心是满足客户需求，实现销售目标。营销管理涉及市场研究、产品定位、品牌推广、销售渠道管理等多个方面，需要综合考虑客户需求、市场竞争和数据分析等因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营销管理对于企业的发展至关重要，它能够提高企业的市场竞争力、促进销售增长、提升品牌形象和客户满意度，从而为企业创造更大的价值。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在现代市场竞争激烈的环境下，企业要想取得成功，必须注重营销管理。通过有效的营销管理，企业可以更好地了解市场需求和竞争态势，制定有针对性的营销策略，提高市场占有率和销售业绩。同时，良好的营销管理也有助于提升品牌形象和客户忠诚度，为企业创造持续的竞争优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营销管理的发展历程经历了从传统营销到现代营销的演变，其核心观念和策略不断更新和发展。随着科技和互联网的快速发展，数字营销和社交媒体营销成为新的趋势。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早期的营销管理以产品为中心，强调产品的品质和功能。随着市场竞争的加剧和消费者需求的多样化，营销管理的重点逐渐转向客户体验和关系管理。进入21世纪，数字技术和互联网的普及推动了营销管理的创新，数字营销和社交媒体营销成为新的热点。这些新的营销方式具有更高的互动性和精准性，能够更好地满足消费者个性化需求，提高营销效果和市场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营销管理的历史与发展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292" r="1629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市场细分是根据消费者需求、购买行为和习惯等方面的差异性，将整体市场划分为若干个具有共同特征的子市场的过程。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市场细分有助于企业更好地了解不同消费群体的需求和特点，从而制定更有针对性的营销策略，提高市场占有率和竞争力。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市场细分的依据通常包括地理、人口、心理和行为等方面的因素，如地理位置、年龄、收入、教育水平、生活方式等。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市场细分的依据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目标市场选择是企业根据自身资源和市场细分情况，选择一个或多个细分市场作为自己的目标市场的过程。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目标市场选择的原则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目标市场选择应遵循可进入、可盈利、可发展和可管理的原则，确保企业能够在目标市场中获得竞争优势和可持续发展。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目标市场选择的策略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目标市场选择的策略包括无差异营销、差异化营销和集中营销等，企业应根据自身实际情况和市场环境选择合适的策略。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市场定位是根据企业自身特点和市场竞争情况，确定自己在目标市场中的位置，塑造独特的品牌形象和产品特点的过程。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市场定位的作用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市场定位有助于企业在消费者心中形成独特的品牌形象和认知，提高品牌知名度和忠诚度，从而在激烈的市场竞争中获得竞争优势。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市场定位的策略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市场定位的策略包括差异化定位、功能定位、价格定位和质量定位等，企业应根据自身情况和市场环境选择合适的策略。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产品策略的核心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产品策略的核心是满足消费者需求，提高产品质量和附加值，增强产品的竞争力和品牌形象。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产品策略的制定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制定产品策略需要考虑市场需求、竞争态势、技术发展趋势和资源条件等因素，以确保产品策略的科学性和可行性。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产品策略是企业根据市场需求和竞争情况，制定产品开发、改进、组合和扩展的计划和措施的过程。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定价策略的制定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制定定价策略需要考虑成本、市场需求、竞争态势和品牌形象等因素，以确保价格策略的科学性和可行性。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定价策略是企业根据成本、市场需求和竞争情况等因素，为产品制定合适价格的策略。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定价策略的目标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定价策略的目标是通过合理的价格实现企业的盈利目标，提高市场份额和品牌知名度。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渠道策略是企业根据产品特点、市场需求和竞争情况等因素，选择合适的销售渠道和合作伙伴的策略。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渠道策略的作用是通过建立高效的销售网络，提高产品的覆盖率和销售量，增强企业的市场占有率和竞争力。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渠道策略的作用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制定渠道策略需要考虑市场需求、竞争态势、销售渠道的特点和企业的资源条件等因素，以确保渠道策略的科学性和可行性。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渠道策略的制定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促销策略的形式包括广告、促销活动、公关关系和人员推销等，企业应根据实际情况和市场环境选择合适的促销手段。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促销策略的制定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制定促销策略需要考虑市场需求、竞争态势、产品和品牌形象等因素，以确保促销策略的科学性和可行性。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促销策略是企业通过各种促销手段，刺激消费者购买欲望，提高销售量和市场份额的策略。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5099" r="15099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193147" y="2013882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营销管理流程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https://d.book118.com/976221231203010050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2024-09-16T04:21:02.346</cp:lastPrinted>
  <dcterms:created xsi:type="dcterms:W3CDTF">2024-09-15T20:21:02Z</dcterms:created>
  <dcterms:modified xsi:type="dcterms:W3CDTF">2024-09-15T20:21:04Z</dcterms:modified>
</cp:coreProperties>
</file>