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DF12C-FA31-46CB-BAC0-A734CE61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29442-7C46-4ECD-9F08-C33497FE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C1FF1-421D-46BF-83B7-9769189B3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2AF06-F21F-4157-879E-CBA7C045F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72C0F-1B91-42F7-B1B9-102265FD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A17F3-5B36-459A-BCD6-F47989B4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4D42A4-AEA7-4879-A02B-1F83A9A78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F85FF-A701-4616-A425-7F2CA3597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14EA1-4FCB-4CC1-9338-8798BF0FE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75C41-E525-4E88-9DBF-E5CFF17F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60181-05A4-4C55-AA7E-61CCA14D6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223202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贵阳墓地销售数据分析报告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贵阳墓地市场概况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分析贵阳墓地销售情况，为墓地经营者提供决策支持。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随着人口老龄化和城市化进程加速，贵阳墓地市场需求不断增长。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贵阳市民政局、墓地销售企业等。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贵阳市内及周边地区的墓地销售数据，包括销售量、销售价格、墓地类型等。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贵阳墓地市场概况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近年来，贵阳墓地市场规模不断扩大，随着人口老龄化和城市化进程的加速，墓地需求量逐年增加。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预计未来几年，贵阳墓地市场仍将保持增长态势，其中生态葬、节地葬等新型葬式将逐渐成为市场主流。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消费者需求和特点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贵阳墓地消费者主要关注墓地的地理位置、价格、环境、服务等方面，其中地理位置和价格是消费者最为关心的因素。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贵阳墓地消费者以中老年人为主，他们注重传统文化和家族观念，对墓地的选择较为谨慎和挑剔。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消费者特点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贵阳墓地市场竞争较为激烈，市场上存在多个品牌和类型的墓地，包括经营性公墓、公益性公墓、生态葬等。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市场上主要的墓地销售商包括贵阳市各大公墓、殡仪馆以及部分私营墓地销售公司，它们通过提供不同类型、价格、服务的墓地产品来满足消费者需求。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报告期间内，贵阳墓地的总销售额，反映墓地销售的整体收入水平。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销售量和销售额对比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将销售量和销售额进行对比分析，了解销售量与销售额之间的关系，以及不同价格区间的墓地销售贡献度。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报告期间内，贵阳墓地的总销售量，包括不同类型、不同价格区间的墓地销售数量。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销售量和销售额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分析贵阳墓地的价格区间分布，了解不同价格区间的墓地销售情况，以及消费者对价格的敏感度。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产品结构和价格分布关系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将产品结构和价格分布进行关联分析，了解不同类型、不同价格区间的墓地销售状况及市场接受度。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分析贵阳墓地的不同类型，如传统墓地、生态葬、树葬等，以及各类型墓地的销售占比。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产品结构和价格分布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销售渠道和促销策略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将销售渠道和促销策略进行关联分析，了解不同销售渠道下各促销策略的销售效果，为优化销售策略提供数据支持。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销售渠道和促销策略关系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分析贵阳墓地的销售渠道，如线上销售、线下门店、代理商等，以及各销售渠道的销售占比。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总结报告期间内贵阳墓地采用的促销策略，如折扣、赠品、满减等，以及各促销策略的效果评估。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https://d.book118.com/976222232020010103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2024-09-28T06:02:44.706</cp:lastPrinted>
  <dcterms:created xsi:type="dcterms:W3CDTF">2024-09-27T22:02:44Z</dcterms:created>
  <dcterms:modified xsi:type="dcterms:W3CDTF">2024-09-27T22:02:46Z</dcterms:modified>
</cp:coreProperties>
</file>