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0C0AE7-BA01-440B-A056-44D58EA2B7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5158FC-AA2A-415D-B523-01A17EC128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27C89E-F6DC-480C-AA14-DEF8689509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273083-1FC6-49D7-9416-7E09A199FB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57EF7C-3764-46D5-8DE9-8797E8B943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896175-201F-4AD1-BCA0-8E545335EC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AE353F-1FEF-461D-A617-673D1E8243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B0D3CD-102B-436F-8A68-678BE6505F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FCF02E-590D-444B-9192-A910039307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B6563B-FFE8-4222-8EB4-E65AF9408F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5B010C-C695-4CA2-B6F8-CD84FC4A88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6223012221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2024-01-31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数字化医院建设的医疗过程引擎与自动化流程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数字化医院建设背景与目标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医疗过程引擎概述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自动化流程设计与实现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医疗过程引擎与自动化流程整合方案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数字化医院运营管理体系构建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案例分析：成功实践经验分享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未来发展趋势预测与挑战应对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数字化医院建设背景与目标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随着信息技术的快速发展，医疗行业面临着数字化转型的压力和需求。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信息化发展推动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传统医疗流程问题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0292" r="20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患者需求升级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997" r="2199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传统医疗流程存在效率低下、信息不透明、资源浪费等问题，急需改进和优化。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患者对医疗服务的质量和效率要求越来越高，数字化医院建设是满足患者需求的重要途径。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提高医疗服务效率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提升医疗质量与安全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促进跨区域医疗协作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增强患者满意度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建设目标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通过数字化手段优化医疗流程，减少患者等待时间和医疗资源浪费，提高服务效率。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实现跨区域、跨机构的医疗信息共享和协作，提高整体医疗水平。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利用信息技术加强医疗质量监控和风险管理，保障患者安全。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以患者为中心，提供更加便捷、个性化的医疗服务，提高患者满意度。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99" r="16699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云计算、大数据、人工智能、物联网等技术在数字化医院建设中发挥着重要作用。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关键技术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数据安全与隐私保护挑战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医护人员培训与技能提升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系统整合与互联互通问题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在数字化医院建设中，如何保障患者数据的安全性和隐私性是一个重要挑战。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数字化医院建设需要医护人员具备一定的信息技术能力，因此加强培训和技能提升是必要措施。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在数字化医院建设中，如何实现不同系统之间的整合和互联互通是一个技术难题。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关键技术与挑战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医疗过程引擎概述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459" r="3245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医疗过程引擎是一种基于规则和工作流技术的软件系统，用于管理和优化医院内部复杂的医疗流程。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通过自动化、智能化的方式，提高医疗流程的效率和准确性，降低人为错误和成本，提升患者满意度和医疗服务质量。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引擎定义与作用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核心技术组件</a:t>
              </a:r>
            </a:p>
          </p:txBody>
        </p:sp>
      </p:grpSp>
      <p:sp>
        <p:nvSpPr>
          <p:cNvPr id="29" name="TextBox 29"/>
          <p:cNvSpPr txBox="1"/>
          <p:nvPr/>
        </p:nvSpPr>
        <p:spPr>
          <a:xfrm>
            <a:off x="1354979" y="1014104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规则引擎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463704" y="1448856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用于定义和管理医疗流程中的业务规则，确保流程按照既定的标准和规范执行。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354979" y="364826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数据集成与交换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463704" y="4083018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实现医疗过程引擎与医院信息系统（HIS）、电子病历系统（EMR）等其他系统的数据集成和交换，确保流程数据的准确性和一致性。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442035" y="1993420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工作流引擎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550760" y="2428173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负责流程的自动化执行和监控，包括任务的分配、调度、执行和反馈等。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496398" y="440690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可视化建模工具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605123" y="4841661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提供直观、易用的图形化界面，方便医护人员和管理人员定义、修改和监控医疗流程。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5903" r="25903"/>
          <a:stretch>
            <a:fillRect/>
          </a:stretch>
        </p:blipFill>
        <p:spPr>
          <a:xfrm>
            <a:off x="8437171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实现患者挂号、分诊、叫号、就诊、缴费、取药等门诊流程的自动化管理，提高门诊工作效率和患者就医体验。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门诊流程自动化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对住院患者的入院、出院、转科、手术等流程进行统一管理和优化，确保住院患者的安全和医疗质量。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住院流程管理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实现检查检验申请的自动化处理、样本的自动化流转和结果的自动化反馈，缩短患者等待时间和提高检查检验效率。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检查检验流程优化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通过医疗过程引擎实现不同科室之间的协同工作，确保患者诊疗过程的连续性和高效性。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跨科室协同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应用场景举例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自动化流程设计与实现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以患者为中心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跨部门协作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标准化与规范化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灵活性与可扩展性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流程设计原则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9926" r="1992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98" r="1659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5002" r="15002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98" r="1659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确保流程设计能够提升患者体验，减少等待时间和提高医疗服务质量。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促进医院内部各部门之间的信息共享与协同工作，打破信息孤岛。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遵循医疗行业标准和规范，确保流程设计的合规性和可推广性。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适应医院业务的发展和变化，支持流程的快速调整和优化。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自动化技术应用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机器人流程自动化（RPA）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利用RPA技术实现重复性、规律性任务的自动化处理，提高工作效率。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物联网（IoT）设备集成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将医疗设备与信息系统进行无缝对接，实现实时数据采集和远程监控。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人工智能（AI）辅助决策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应用AI技术对医疗数据进行深度分析和挖掘，为医生提供精准的诊断和治疗建议。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自然语言处理（NLP）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利用NLP技术提高语音识别和文本处理的准确性，优化医患沟通体验。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持续改进机制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建立持续改进的机制，鼓励员工提出流程优化建议，并定期对流程进行评估和调整。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监测与反馈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建立有效的监测和反馈机制，实时掌握流程运行情况，及时发现并解决问题。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培训与推广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加强员工对自动化流程的认知和培训，提高员工的操作技能和流程意识。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流程梳理与重构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对现有流程进行全面梳理，发现并解决流程中的瓶颈和问题，实现流程重构。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流程优化策略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医疗过程引擎与自动化流程整合方案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https://d.book118.com/976223012221010051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2024-09-17T20:42:05.225</cp:lastPrinted>
  <dcterms:created xsi:type="dcterms:W3CDTF">2024-09-17T12:42:05Z</dcterms:created>
  <dcterms:modified xsi:type="dcterms:W3CDTF">2024-09-17T12:42:07Z</dcterms:modified>
</cp:coreProperties>
</file>