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333CB-7099-4523-B835-C1EDAA67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80E70-7BB3-4AA4-929B-A812E19B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0113-4720-4DF7-9AC3-AC1A2040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74409-21A7-49A3-941E-46245945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79C42-291E-4333-97C3-6FD73319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2D1B2-FB46-4AC8-A164-982C5A71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2C6B3-00E0-4786-BC70-406E4167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14DDA-5E2E-4C05-BDC1-EE405EAE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B0729-9BD0-489A-BBDE-9B30CEEE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4BFEA-C857-4287-B8E0-62B4412B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0DA3-D0C2-4477-840F-A9DD4095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32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农产品市场需求与消费结构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农业科技创新与智能化应用前景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农业产业链整合与优化方向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环保理念在农业中推广实践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农业行业投资机会与风险防范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近年来，我国农业总产值持续增长，农产品供给能力不断提升。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农业产值稳步增长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农业结构持续优化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随着农业供给侧结构性改革的深入推进，农业结构不断优化，绿色优质农产品供给增加。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农业科技创新能力不断提升，为农业高质量发展提供了有力支撑。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发展中国家农业潜力巨大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发展中国家农业市场潜力巨大，随着经济发展和人口增长，农产品需求将持续增加。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国内外农业合作日益紧密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随着全球化进程的加速推进，国内外农业合作日益紧密，为我国农业发展提供了更广阔的空间和机遇。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发达国家农业现代化水平高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发达国家农业现代化水平较高，农业生产方式已实现高度机械化和自动化。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国内外农业发展趋势对比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国家出台了一系列强农惠农政策，加大对农业的支持力度，为农业发展提供了有力保障。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农业支持政策不断加强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国家积极推进农业绿色发展，加强农业生态环境保护和治理，促进农业可持续发展。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农业绿色发展政策逐步推进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国家不断完善农业科技创新政策，鼓励企业加大农业科技研发投入，推动农业科技成果转化应用。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农业科技创新政策不断完善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政策环境对农业影响分析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农产品市场需求与消费结构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需求总量稳步增长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随着人口增长和经济发展，农产品市场需求总量呈稳步增长趋势。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需求结构多元化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消费者对农产品的需求从单一的粮食、蔬菜等向水果、坚果、特色农产品等多元化方向发展。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品质安全要求提高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消费者对农产品的品质和安全要求越来越高，绿色、有机、无公害等成为消费热点。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农产品市场需求变化趋势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注重农产品品质和口感，追求新鲜、绿色、有机等高品质农产品。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农村居民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以自给自足为主，对农产品的价格较为敏感，注重实用性和性价比。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年轻人注重农产品品质和品牌，老年人更注重价格和实用性。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消费者在购买农产品时，主要考虑价格、品质、口感、品牌等因素。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消费者倾向于选择超市、农贸市场等购买渠道，同时也愿意尝试线上购买。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消费者对知名品牌的农产品有较高的信任度和忠诚度，品牌成为影响购买的重要因素。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消费者购买行为及心理研究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农业科技创新与智能化应用前景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近年来，农业科技创新成果丰硕，包括新型农机装备、高效节水灌溉、生物育种、农业信息技术等方面的创新成果不断涌现。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推广转化情况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各级政府和社会各界积极推动农业科技创新成果的推广转化，通过示范园区建设、科技特派员制度、农民培训等多种方式，促进科技与农业生产紧密结合。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农业科技创新成果展示及推广情况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智能化技术包括物联网、大数据、人工智能等，在农业生产中具有广阔的应用前景。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可以实现农业生产的精准化、自动化和智能化，提高生产效率和农产品质量。例如，利用物联网技术对农田环境进行实时监测和调控，利用大数据技术对农业生产数据进行分析和挖掘，利用人工智能技术辅助农业决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智能化技术在农业生产中应用前景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https://d.book118.com/976223204021010042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2024-09-09T09:20:35.082</cp:lastPrinted>
  <dcterms:created xsi:type="dcterms:W3CDTF">2024-09-09T01:20:35Z</dcterms:created>
  <dcterms:modified xsi:type="dcterms:W3CDTF">2024-09-09T01:20:37Z</dcterms:modified>
</cp:coreProperties>
</file>