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4AF47-07AF-481A-AB67-E255ACCB4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E5266-D5DC-451A-8CBD-413236ED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CBC6-763A-4DEE-9C47-1AD9AE4C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0EA5C-81F8-4FA2-A03D-1FB3EE41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17CE6-864F-4B85-80B0-F2C28187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C6F55-E278-411E-B2D8-72B73152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552B8-1AA3-45E8-A0DE-DE20B82E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2AF95-9A23-4324-8BCA-37BD5391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B65C0-744F-40F0-9A00-38CDEC2D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9A55A-F0BE-4336-8175-D564BCDC1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F244D-032D-48AB-9E86-E254C4ED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4025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护理查房流程相关法规与标准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PPT课件护理查房流程是一种以PPT课件为辅助工具，通过护理人员对病患的病情状况、自身认知情况进行了解和评估，以达到提高护理质量、促进病患恢复的目的的护理过程。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PPT课件护理查房流程旨在提高护理工作的科学性和规范性，加强护理人员与病患之间的沟通与互动，提升病患的满意度和康复效果。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根据病患的实际情况和护理需求，制作有针对性的PPT课件，包括病患的基本信息、病情状况、护理措施等内容。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与医生、其他护理人员等进行充分沟通，了解病患的病情变化和特殊需求，为查房做好充分准备。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准备好所需的护理物品、记录表格等物资，确保查房过程的顺利进行。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查房物资准备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关注病患感受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在查房过程中，要关注病患的感受和需求，尊重病患的隐私和尊严，避免对病患造成不必要的困扰和不适。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在查房过程中，要遵循护理操作规范和流程，确保查房工作的科学性和准确性。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在查房过程中，要及时记录病患的病情变化和护理措施，为后续的护理工作提供依据。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收集并整理相关患者的病历资料、检查结果和护理记录，制作PPT课件，以便在查房时进行讲解和展示。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通知参与人员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提前通知参与查房的医护人员，确保他们了解查房的主题和目的，并做好相应的准备。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选择一个合适的时间和地点进行护理查房，确保所有参与人员都能准时参加。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通过PPT课件详细展示患者的病史、检查结果、护理措施等信息，帮助参与人员更好地理解患者的病情和护理要点。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在查房开始时，简要介绍患者的病情、治疗情况以及护理重点，使参与人员对患者的病情有一个初步了解。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鼓励参与人员提问和发表意见，针对患者的情况进行深入的讨论和交流，共同探讨更好的护理方案。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在查房结束后，对本次查房的主题、目的、讨论内容等进行总结，强调护理的重点和注意事项。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记录与归档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根据参与人员的讨论和建议，对患者的护理方案进行必要的调整和改进，以提高护理质量。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将本次查房的记录和讨论结果进行整理归档，以便日后查阅和参考。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https://d.book118.com/976224025113010052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2024-09-18T20:58:08.120</cp:lastPrinted>
  <dcterms:created xsi:type="dcterms:W3CDTF">2024-09-18T12:58:08Z</dcterms:created>
  <dcterms:modified xsi:type="dcterms:W3CDTF">2024-09-18T12:58:10Z</dcterms:modified>
</cp:coreProperties>
</file>