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FB5D9-67C1-4C13-86B9-32ED3AC60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16AF8-9B8C-44E0-9584-09BAE538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65BDF-7368-468A-B078-CFA81B35F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74CF4-604E-4F76-BE67-71551584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6DDA2-960D-4322-9A37-E376700CB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E1A71-6604-48B6-AA7F-F4EAD4FFD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2DFC0-1867-48DC-B355-474FBE931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9BC47-394E-4EC4-B934-19DBFCB4A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DB9C5-B8AA-406E-9117-E98A9593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56459-3714-4A74-8942-46B11E435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AE942-7DE4-4801-BE10-8C52E8593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4214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车间技术提升年计划构建高效管理体系优化资源配置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车间是企业的重要组成部分，车间技术提升将为企业发展注入新的动力，提高企业的核心竞争力。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提升车间技术水平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通过构建高效管理体系，优化资源配置，提高车间整体技术水平和生产效率。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随着市场竞争的加剧，客户对产品质量和交货期的要求越来越高，车间技术提升是满足市场需求的必要手段。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车间内设备、物料等资源配置不合理，导致生产效率低下，资源浪费严重。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随着市场竞争的加剧，车间需要不断提升技术水平和管理水平，以适应市场需求的变化。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车间管理体系存在漏洞，生产流程不够顺畅，需要加强管理体系建设。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技术水平参差不齐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车间内员工技术水平存在差异，部分员工技能水平不足以满足生产需求，需要加强技能培训。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根据车间业务特点和实际需求，优化组织结构，提高管理效率和响应速度。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职责权限明确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明确各级管理人员和员工的职责权限，避免工作重复和推诿扯皮现象。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基于车间现状和未来发展需求，设计全面、系统的管理体系框架，包括组织结构、职责权限、工作流程、绩效考核等方面。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流程诊断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对现有工作流程进行全面梳理和诊断，找出瓶颈和问题所在。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针对诊断结果，对工作流程进行优化，提高工作效率和质量。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在流程优化的基础上，对车间工作流程进行再造，实现更加高效、灵活的生产组织方式。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流程优化与再造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对现有管理制度进行全面梳理，评估其有效性和适应性。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制度梳理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针对梳理结果，对管理制度进行完善，弥补制度漏洞，提高管理规范性。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加强制度执行力度和监督机制，确保各项制度得到有效落实和执行。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制度建设与完善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技能评估与培训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对现有车间员工进行技能评估，根据评估结果制定个性化的培训计划，提高员工的技能水平和生产效率。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优化车间人员配置，构建高效协作的团队，提高团队整体的工作效率和应对能力。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设计合理的激励机制，激发员工的积极性和创造力，提高员工的工作满意度和忠诚度。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对车间现有设备进行升级和改造，提高设备的自动化和智能化水平，减少人工干预，降低故障率。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设备升级与维护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根据生产流程和工艺要求，合理规划车间设施布局，提高生产流程的顺畅性和效率。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设施规划与布局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加强能源管理，实施节能减排措施，降低车间能耗和运营成本。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能源管理优化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设备与设施配置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物料计划与控制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建立科学的物料计划和控制体系，确保物料的及时供应和库存控制，避免生产中断和浪费。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供应商管理与优化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加强供应商管理，优化供应商选择和采购流程，确保物料的质量和成本控制。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库存管理与优化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实施先进的库存管理方法，如实时库存管理、ABC分类法等，降低库存成本和风险。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物料与供应链管理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加大技术研发力度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投入更多资金和人力资源，支持技术研发团队进行持续创新，提升车间技术水平。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建立技术创新机制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鼓励员工提出创新想法和建议，设立技术创新奖励制度，激发员工创新热情。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加强知识产权保护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申请专利保护，确保技术创新成果得到合法保护，避免技术泄露和侵权行为。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技术研发与创新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https://d.book118.com/976224214122010043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2024-09-11T11:39:13.281</cp:lastPrinted>
  <dcterms:created xsi:type="dcterms:W3CDTF">2024-09-11T03:39:13Z</dcterms:created>
  <dcterms:modified xsi:type="dcterms:W3CDTF">2024-09-11T03:39:15Z</dcterms:modified>
</cp:coreProperties>
</file>