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F4A4C-9601-45D5-ABF5-1DA67BDBB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4CF55-36F1-4A17-917F-F4FE54D5F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4AB84-5F65-4693-84A6-AB8488167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3D74C4-5A39-49EC-B175-F97344914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54D8D5-DAA1-4380-9E2B-86441E6C2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91F519-F666-41E6-8AF3-F128D10C3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D70BB7-A05B-4059-8E5E-2117917A8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52440B-F4F6-4B3D-81AD-D4A44FA33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80DDB0-91B6-4D1B-B892-78CD80B86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5521D-8CD5-4BF6-9665-7F74F94E8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214F3-8001-47A4-AE67-92BE0E267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22522212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出纳员年度工作总结报告\n## 1.出纳员年度工作概述\n### 1.1本年度出纳工作职责与目标\n### 1.2出纳员在各业务环节中的作用\n### 1.3年度工作亮点与成果展示\n## 2.现金管理与核算\n### 2.1现金收付业务流程与风险控制\n### 2.2现金日记账的记录与管理\n### 2.3现金盘点与对账工作实施\n## 3.银行存款与账户管理\n### 3.1银行存款账户的开立与变更管理\n### 3.2银行存款收付业务办理与对账\n### 3.3银行账户的监控与风险管理\n## 4.票据管理与结算\n### 4.1票据的开具、传递与保管\n### 4.2票据到期收款与托收管理\n### 4.3票据结算过程中的风险与控制\n## 5.工资与福利发放\n### 5.1员工工资核算与发放流程\n### 5.2员工福利管理与发放\n### 5.3工资与福利发放的准确性与及时性\n## 6.税收筹划与申报\n### 6.1企业税收政策与筹划方法\n### 6.2税收申报表的填写与审核\n### 6.3税收筹划与申报的风险防范\n## 7.年度工作总结与展望\n### 7.1本年度工作存在的问题与不足\n### 7.2针对问题的改进措施与建议\n### 7.3未来出纳工作的发展趋势与展望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500"/>
              <a:t>出纳员年度工作总结报告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出纳员年度工作概述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2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8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8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负责公司现金、银行存款的收付及保管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严格遵守公司财务制度，确保资金安全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及时处理现金、银行存款收付业务，保证资金流动顺畅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与会计员密切配合，共同完成财务核算工作</a:t>
                </a:r>
                <a:endParaRPr/>
              </a:p>
            </p:txBody>
          </p:sp>
          <p:sp>
            <p:nvSpPr>
              <p:cNvPr id="29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负责公司票据的开具、传递与保管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按照公司规定开具票据，确保票据真实有效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准确传递票据，确保票据及时送达相关部门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妥善保管票据，防止票据遗失或损坏</a:t>
                </a:r>
                <a:endParaRPr/>
              </a:p>
            </p:txBody>
          </p:sp>
          <p:sp>
            <p:nvSpPr>
              <p:cNvPr id="29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负责公司工资、福利的发放及税务申报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准确核算员工工资，确保工资发放及时无误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按照公司规定发放员工福利，确保福利政策落实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负责公司税务申报，确保税务合规</a:t>
                </a:r>
                <a:endParaRPr/>
              </a:p>
            </p:txBody>
          </p:sp>
          <p:sp>
            <p:nvSpPr>
              <p:cNvPr id="29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本年度出纳工作职责与目标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309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3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在现金收付环节中，出纳员负责验收现金、核对金额，确保现金收付准确无误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收取现金时，检查现金金额、真伪，确保收款无误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支付现金时，核对支出金额、用途，确保付款准确</a:t>
                </a:r>
                <a:endParaRPr/>
              </a:p>
            </p:txBody>
          </p:sp>
        </p:grpSp>
        <p:grpSp>
          <p:nvGrpSpPr>
            <p:cNvPr id="312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3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在银行存款环节中，出纳员负责办理开户、变更、对账等业务，确保银行存款安全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开立银行存款账户时，按照公司规定选择合适的银行及账户类型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变更银行存款账户时，及时办理相关手续，确保账户信息准确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对账时，与银行定期进行对账，确保银行存款余额准确无误</a:t>
                </a:r>
                <a:endParaRPr/>
              </a:p>
            </p:txBody>
          </p:sp>
        </p:grpSp>
        <p:grpSp>
          <p:nvGrpSpPr>
            <p:cNvPr id="315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3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在票据管理环节中，出纳员负责票据的开具、传递与保管，确保票据安全、有效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开具票据时，按照公司规定填写票据信息，确保票据真实有效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传递票据时，确保票据及时送达相关部门，保证业务流程顺畅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保管票据时，妥善保管票据，防止票据遗失或损坏</a:t>
                </a:r>
                <a:endParaRPr/>
              </a:p>
            </p:txBody>
          </p:sp>
        </p:grpSp>
      </p:grpSp>
      <p:sp>
        <p:nvSpPr>
          <p:cNvPr id="3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出纳员在各业务环节中的作用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2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2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提高现金管理效率，降低现金使用成本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优化现金收付流程，减少现金闲置时间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加强现金盘点工作，确保现金余额准确无误</a:t>
                </a:r>
                <a:endParaRPr/>
              </a:p>
            </p:txBody>
          </p:sp>
          <p:pic>
            <p:nvPicPr>
              <p:cNvPr id="3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r="-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2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2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加强银行存款管理，降低企业财务风险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严格银行账户开立、变更管理，防止账户信息泄露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定期与银行对账，确保银行存款余额准确无误</a:t>
                </a:r>
                <a:endParaRPr/>
              </a:p>
            </p:txBody>
          </p:sp>
          <p:pic>
            <p:nvPicPr>
              <p:cNvPr id="33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r="-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3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3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完善票据管理制度，提高票据使用安全性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加强票据开具、传递、保管等环节的管理，确保票据安全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提高票据使用效率，减少票据遗失、损坏等风险</a:t>
                </a:r>
                <a:endParaRPr/>
              </a:p>
            </p:txBody>
          </p:sp>
          <p:pic>
            <p:nvPicPr>
              <p:cNvPr id="33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r="-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年度工作亮点与成果展示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38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现金管理与核算</a:t>
            </a:r>
            <a:endParaRPr/>
          </a:p>
        </p:txBody>
      </p:sp>
      <p:sp>
        <p:nvSpPr>
          <p:cNvPr id="339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340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现金收付业务流程与风险控制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现金收付业务流程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收取现金：验收现金、核对金额、开具收据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支付现金：核对支出金额、用途、开具发票</a:t>
                </a:r>
                <a:endParaRPr/>
              </a:p>
            </p:txBody>
          </p:sp>
          <p:pic>
            <p:nvPicPr>
              <p:cNvPr id="3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b="42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现金收付业务风险控制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收取现金时，检查现金金额、真伪，确保收款无误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支付现金时，核对支出金额、用途，确保付款准确</a:t>
                </a:r>
                <a:endParaRPr/>
              </a:p>
            </p:txBody>
          </p:sp>
          <p:pic>
            <p:nvPicPr>
              <p:cNvPr id="3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b="42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r="-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5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5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5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现金日记账的记录</a:t>
                </a:r>
                <a:endParaRPr/>
              </a:p>
            </p:txBody>
          </p:sp>
          <p:sp>
            <p:nvSpPr>
              <p:cNvPr id="3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按照日期、金额、摘要等要素记录现金收付业务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定期核对现金日记账与现金余额，确保账实相符</a:t>
                </a:r>
                <a:endParaRPr/>
              </a:p>
            </p:txBody>
          </p:sp>
          <p:sp>
            <p:nvSpPr>
              <p:cNvPr id="36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6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现金日记账的管理</a:t>
                </a:r>
                <a:endParaRPr/>
              </a:p>
            </p:txBody>
          </p:sp>
          <p:sp>
            <p:nvSpPr>
              <p:cNvPr id="3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妥善保管现金日记账，防止遗失或损坏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定期对现金日记账进行分析，了解现金收付情况</a:t>
                </a:r>
                <a:endParaRPr/>
              </a:p>
            </p:txBody>
          </p:sp>
          <p:sp>
            <p:nvSpPr>
              <p:cNvPr id="36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现金日记账的记录与管理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7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7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7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现金盘点工作</a:t>
                </a:r>
                <a:endParaRPr/>
              </a:p>
            </p:txBody>
          </p:sp>
          <p:sp>
            <p:nvSpPr>
              <p:cNvPr id="3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定期进行现金盘点，确保现金余额准确无误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分析现金盘点差异，查找原因并采取相应措施</a:t>
                </a:r>
                <a:endParaRPr/>
              </a:p>
            </p:txBody>
          </p:sp>
          <p:sp>
            <p:nvSpPr>
              <p:cNvPr id="37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现金对账工作</a:t>
                </a:r>
                <a:endParaRPr/>
              </a:p>
            </p:txBody>
          </p:sp>
          <p:sp>
            <p:nvSpPr>
              <p:cNvPr id="38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与会计员定期进行现金对账，确保账实相符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及时处理现金对账差异，确保财务数据准确</a:t>
                </a:r>
                <a:endParaRPr/>
              </a:p>
            </p:txBody>
          </p:sp>
          <p:sp>
            <p:nvSpPr>
              <p:cNvPr id="38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现金盘点与对账工作实施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银行存款与账户管理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银行存款账户的开立与变更管理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银行存款账户开立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按照公司规定选择合适的银行及账户类型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准备相关开户资料，办理开户手续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银行存款账户变更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及时办理相关手续，确保账户信息准确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通知相关部门，确保业务顺畅进行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银行存款收付业务办理与对账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银行存款收付业务办理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严格按照公司规定办理银行存款收付业务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确保银行存款余额准确无误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b="42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银行存款对账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定期与银行进行对账，确保银行存款余额准确无误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及时处理对账差异，确保财务数据准确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b="42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银行账户监控</a:t>
                </a:r>
                <a:endParaRPr/>
              </a:p>
            </p:txBody>
          </p:sp>
          <p:sp>
            <p:nvSpPr>
              <p:cNvPr id="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定期检查银行存款账户余额，确保账户安全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了解银行账户相关政策，及时调整账户管理策略</a:t>
                </a:r>
                <a:endParaRPr/>
              </a:p>
            </p:txBody>
          </p:sp>
          <p:sp>
            <p:nvSpPr>
              <p:cNvPr id="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银行账户风险管理</a:t>
                </a:r>
                <a:endParaRPr/>
              </a:p>
            </p:txBody>
          </p:sp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加强银行账户密码管理，防止账户信息泄露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定期对银行账户进行风险评估，采取相应措施降低风险</a:t>
                </a:r>
                <a:endParaRPr/>
              </a:p>
            </p:txBody>
          </p:sp>
          <p:sp>
            <p:nvSpPr>
              <p:cNvPr id="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银行账户的监控与风险管理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票据管理与结算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04</a:t>
            </a:r>
            <a:endParaRPr kumimoji="1" lang="zh-CN" altLang="en-US"/>
          </a:p>
        </p:txBody>
      </p:sp>
      <p:cxnSp>
        <p:nvCxnSpPr>
          <p:cNvPr id="5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票据的开具、传递与保管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61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6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票据开具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按照公司规定填写票据信息，确保票据真实有效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妥善保管票据存根，便于核对</a:t>
                </a:r>
                <a:endParaRPr/>
              </a:p>
            </p:txBody>
          </p:sp>
          <p:pic>
            <p:nvPicPr>
              <p:cNvPr id="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38" b="780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66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6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票据传递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确保票据及时送达相关部门，保证业务流程顺畅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传递过程中确保票据安全，防止遗失或损坏</a:t>
                </a:r>
                <a:endParaRPr/>
              </a:p>
            </p:txBody>
          </p:sp>
          <p:pic>
            <p:nvPicPr>
              <p:cNvPr id="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b="-38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71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7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票据保管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妥善保管票据，防止遗失或损坏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定期对票据进行盘点，确保票据安全</a:t>
                </a:r>
                <a:endParaRPr/>
              </a:p>
            </p:txBody>
          </p:sp>
          <p:pic>
            <p:nvPicPr>
              <p:cNvPr id="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b="-38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https://d.book118.com/976225222121010052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出纳员年度工作总结报告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2024-09-18T22:09:41.577</cp:lastPrinted>
  <dcterms:created xsi:type="dcterms:W3CDTF">2024-09-18T14:09:41Z</dcterms:created>
  <dcterms:modified xsi:type="dcterms:W3CDTF">2024-09-18T14:09:43Z</dcterms:modified>
</cp:coreProperties>
</file>