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E0A8-71D3-4940-A384-2167E665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B144-0FE1-4137-9E2A-8B28D185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B547-CFF1-45A1-9B60-D98E2BF3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95FCC-3B04-41C0-B41B-3E004AB2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56FD3-5D81-4866-BBAC-3A10D6A1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12948-423E-4C10-A4B3-340342A7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58A5B-1D4A-4439-B9EE-0138E956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670D7-DF7C-4CD8-8286-261129A18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8AE1B-2DAB-41F8-AF6E-3F5A31665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5BE21-2863-410C-B22C-CB757B93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057A-C197-476E-84C5-9F8B06610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1031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新能源产业研究与应用的市场需求与前景分析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政策环境与支持措施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新能源产业的重要性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新能源产业作为战略性新兴产业，对于推动经济转型升级、培育新的增长点、提高国家竞争力具有重要意义。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国内外新能源产业发展现状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近年来，全球新能源产业快速发展，风能、太阳能、生物质能等新能源技术不断取得突破，市场规模持续扩大。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能源危机与环境问题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随着全球能源消耗的持续增长，传统化石能源的枯竭和环境污染问题日益严重，发展新能源产业成为迫切需求。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评估产业前景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综合评估新能源产业的技术成熟度、政策支持、产业链完整性等因素，预测其未来发展前景及挑战。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通过本研究促进国内外学者在新能源领域的学术交流与合作，共同推动新能源技术的进步和应用。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为政府、企业和投资者提供有关新能源产业发展的决策支持，推动产业的健康可持续发展。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通过对新能源产业的市场需求进行深入分析，了解当前及未来一段时间内市场的发展趋势和潜在机会。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91" r="2929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新能源是指除了传统化石能源以外的可再生能源和清洁能源，包括太阳能、风能、水能、生物质能、地热能等。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根据能源的来源和利用方式，新能源可分为太阳能、风能、水能、生物质能、地热能、海洋能等。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新能源产业经历了从起步到快速发展的过程，近年来在政策推动和技术进步的共同作用下，新能源产业已经成为全球经济增长的新动力。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目前，新能源产业已经形成了较为完整的产业链，包括技术研发、设备制造、工程建设、运营管理等环节。同时，新能源在全球能源消费中的占比逐年提升，市场前景广阔。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86" r="253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包括新能源技术研发、原材料生产和设备制造等环节。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包括新能源工程建设、设备安装和调试等环节。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包括新能源运营管理、能源交易和金融服务等环节。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随着新能源产业的不断发展，产业链上下游企业之间的合作与整合将进一步加强，形成更加紧密的产业链合作关系。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中国政府对新能源产业给予了大力支持，推动新能源汽车、风能、太阳能等领域的快速发展，市场需求旺盛。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随着全球对环保和可持续发展的关注度提高，新能源产业在国际市场上也呈现出快速增长的趋势，尤其在欧洲、北美等发达国家和地区。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新能源汽车及配套设施的需求日益增长，如电动汽车、充电设施等。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可再生能源发电，如风电、太阳能发电等的需求不断攀升。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绿色建筑、节能建筑对新能源技术的需求增加，如太阳能热水系统、地源热泵等。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消费者越来越注重环保和可持续发展，对新能源产品的接受度提高。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政府的补贴、税收优惠等政策对消费者购买新能源产品具有积极推动作用。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消费者在购买新能源产品时，会综合考虑产品的性能、价格及后期维护成本等因素。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产品性能与价格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消费者偏好与购买行为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国际知名新能源企业如特斯拉、SolarCity、First Solar等，在技术研发、品牌影响力和市场份额方面具有优势。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国内企业竞争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中国新能源企业如比亚迪、宁德时代、隆基股份等，在政策支持、市场规模和产业链完整性方面具备优势。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随着技术进步和政策调整，新能源产业竞争格局不断变化，企业需要不断创新以保持竞争优势。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包括国内外知名的新能源技术研发企业、设备制造商、项目开发商和运营商等。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主要参与者通常具有技术研发实力、品牌影响力、市场份额和资金实力等优势。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部分企业在某些方面可能存在劣势，如技术壁垒、市场渠道、政策风险等。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主要参与者介绍及优劣势分析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https://d.book118.com/976231031145010043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2024-09-11T15:14:19.847</cp:lastPrinted>
  <dcterms:created xsi:type="dcterms:W3CDTF">2024-09-11T07:14:19Z</dcterms:created>
  <dcterms:modified xsi:type="dcterms:W3CDTF">2024-09-11T07:14:22Z</dcterms:modified>
</cp:coreProperties>
</file>